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972" r:id="rId5"/>
  </p:sldMasterIdLst>
  <p:notesMasterIdLst>
    <p:notesMasterId r:id="rId28"/>
  </p:notesMasterIdLst>
  <p:sldIdLst>
    <p:sldId id="263" r:id="rId6"/>
    <p:sldId id="268" r:id="rId7"/>
    <p:sldId id="275" r:id="rId8"/>
    <p:sldId id="272" r:id="rId9"/>
    <p:sldId id="297" r:id="rId10"/>
    <p:sldId id="276" r:id="rId11"/>
    <p:sldId id="303" r:id="rId12"/>
    <p:sldId id="296" r:id="rId13"/>
    <p:sldId id="305" r:id="rId14"/>
    <p:sldId id="280" r:id="rId15"/>
    <p:sldId id="269" r:id="rId16"/>
    <p:sldId id="282" r:id="rId17"/>
    <p:sldId id="304" r:id="rId18"/>
    <p:sldId id="264" r:id="rId19"/>
    <p:sldId id="281" r:id="rId20"/>
    <p:sldId id="261" r:id="rId21"/>
    <p:sldId id="300" r:id="rId22"/>
    <p:sldId id="265" r:id="rId23"/>
    <p:sldId id="278" r:id="rId24"/>
    <p:sldId id="302" r:id="rId25"/>
    <p:sldId id="277" r:id="rId26"/>
    <p:sldId id="306"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86" autoAdjust="0"/>
    <p:restoredTop sz="44005" autoAdjust="0"/>
  </p:normalViewPr>
  <p:slideViewPr>
    <p:cSldViewPr snapToGrid="0">
      <p:cViewPr varScale="1">
        <p:scale>
          <a:sx n="49" d="100"/>
          <a:sy n="49" d="100"/>
        </p:scale>
        <p:origin x="276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viewProps" Target="viewProp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cas Maliniak" userId="f4d31b17-3f82-434a-b2c3-44032b613b2a" providerId="ADAL" clId="{E66A4653-03BA-4B81-92B8-541CC34C85D9}"/>
    <pc:docChg chg="custSel addSld modSld">
      <pc:chgData name="Lucas Maliniak" userId="f4d31b17-3f82-434a-b2c3-44032b613b2a" providerId="ADAL" clId="{E66A4653-03BA-4B81-92B8-541CC34C85D9}" dt="2024-02-06T23:57:59.685" v="253" actId="20577"/>
      <pc:docMkLst>
        <pc:docMk/>
      </pc:docMkLst>
      <pc:sldChg chg="modSp new mod modNotesTx">
        <pc:chgData name="Lucas Maliniak" userId="f4d31b17-3f82-434a-b2c3-44032b613b2a" providerId="ADAL" clId="{E66A4653-03BA-4B81-92B8-541CC34C85D9}" dt="2024-02-06T23:57:59.685" v="253" actId="20577"/>
        <pc:sldMkLst>
          <pc:docMk/>
          <pc:sldMk cId="1561629665" sldId="306"/>
        </pc:sldMkLst>
        <pc:spChg chg="mod">
          <ac:chgData name="Lucas Maliniak" userId="f4d31b17-3f82-434a-b2c3-44032b613b2a" providerId="ADAL" clId="{E66A4653-03BA-4B81-92B8-541CC34C85D9}" dt="2024-02-06T23:57:10.147" v="12" actId="20577"/>
          <ac:spMkLst>
            <pc:docMk/>
            <pc:sldMk cId="1561629665" sldId="306"/>
            <ac:spMk id="2" creationId="{04B71F2A-642B-DFED-C5F6-9A50FA60EC5B}"/>
          </ac:spMkLst>
        </pc:spChg>
        <pc:spChg chg="mod">
          <ac:chgData name="Lucas Maliniak" userId="f4d31b17-3f82-434a-b2c3-44032b613b2a" providerId="ADAL" clId="{E66A4653-03BA-4B81-92B8-541CC34C85D9}" dt="2024-02-06T23:57:27.691" v="114" actId="20577"/>
          <ac:spMkLst>
            <pc:docMk/>
            <pc:sldMk cId="1561629665" sldId="306"/>
            <ac:spMk id="3" creationId="{665CB438-9794-366D-7A8A-CCC1E513F363}"/>
          </ac:spMkLst>
        </pc:spChg>
      </pc:sldChg>
    </pc:docChg>
  </pc:docChgLst>
  <pc:docChgLst>
    <pc:chgData name="Lucas Maliniak" userId="f4d31b17-3f82-434a-b2c3-44032b613b2a" providerId="ADAL" clId="{181E5A86-EB04-420D-8AD4-B44C468E699D}"/>
    <pc:docChg chg="custSel addSld delSld modSld sldOrd">
      <pc:chgData name="Lucas Maliniak" userId="f4d31b17-3f82-434a-b2c3-44032b613b2a" providerId="ADAL" clId="{181E5A86-EB04-420D-8AD4-B44C468E699D}" dt="2024-01-19T23:45:09.549" v="27"/>
      <pc:docMkLst>
        <pc:docMk/>
      </pc:docMkLst>
      <pc:sldChg chg="ord">
        <pc:chgData name="Lucas Maliniak" userId="f4d31b17-3f82-434a-b2c3-44032b613b2a" providerId="ADAL" clId="{181E5A86-EB04-420D-8AD4-B44C468E699D}" dt="2024-01-15T21:26:21.606" v="3"/>
        <pc:sldMkLst>
          <pc:docMk/>
          <pc:sldMk cId="2840279530" sldId="272"/>
        </pc:sldMkLst>
      </pc:sldChg>
      <pc:sldChg chg="addSp modSp">
        <pc:chgData name="Lucas Maliniak" userId="f4d31b17-3f82-434a-b2c3-44032b613b2a" providerId="ADAL" clId="{181E5A86-EB04-420D-8AD4-B44C468E699D}" dt="2024-01-19T23:45:09.549" v="27"/>
        <pc:sldMkLst>
          <pc:docMk/>
          <pc:sldMk cId="1779756116" sldId="275"/>
        </pc:sldMkLst>
        <pc:spChg chg="add mod">
          <ac:chgData name="Lucas Maliniak" userId="f4d31b17-3f82-434a-b2c3-44032b613b2a" providerId="ADAL" clId="{181E5A86-EB04-420D-8AD4-B44C468E699D}" dt="2024-01-19T23:45:09.549" v="27"/>
          <ac:spMkLst>
            <pc:docMk/>
            <pc:sldMk cId="1779756116" sldId="275"/>
            <ac:spMk id="4" creationId="{D0356DC5-14B4-5BF4-EDEA-5973F80793EC}"/>
          </ac:spMkLst>
        </pc:spChg>
      </pc:sldChg>
      <pc:sldChg chg="add del">
        <pc:chgData name="Lucas Maliniak" userId="f4d31b17-3f82-434a-b2c3-44032b613b2a" providerId="ADAL" clId="{181E5A86-EB04-420D-8AD4-B44C468E699D}" dt="2024-01-15T21:27:00.926" v="7"/>
        <pc:sldMkLst>
          <pc:docMk/>
          <pc:sldMk cId="3305740346" sldId="276"/>
        </pc:sldMkLst>
      </pc:sldChg>
      <pc:sldChg chg="add">
        <pc:chgData name="Lucas Maliniak" userId="f4d31b17-3f82-434a-b2c3-44032b613b2a" providerId="ADAL" clId="{181E5A86-EB04-420D-8AD4-B44C468E699D}" dt="2024-01-15T21:29:23.092" v="12"/>
        <pc:sldMkLst>
          <pc:docMk/>
          <pc:sldMk cId="1906992352" sldId="296"/>
        </pc:sldMkLst>
      </pc:sldChg>
      <pc:sldChg chg="add">
        <pc:chgData name="Lucas Maliniak" userId="f4d31b17-3f82-434a-b2c3-44032b613b2a" providerId="ADAL" clId="{181E5A86-EB04-420D-8AD4-B44C468E699D}" dt="2024-01-15T21:26:03.201" v="0"/>
        <pc:sldMkLst>
          <pc:docMk/>
          <pc:sldMk cId="212000161" sldId="297"/>
        </pc:sldMkLst>
      </pc:sldChg>
      <pc:sldChg chg="addSp delSp add del mod setBg">
        <pc:chgData name="Lucas Maliniak" userId="f4d31b17-3f82-434a-b2c3-44032b613b2a" providerId="ADAL" clId="{181E5A86-EB04-420D-8AD4-B44C468E699D}" dt="2024-01-15T21:30:26.778" v="26" actId="47"/>
        <pc:sldMkLst>
          <pc:docMk/>
          <pc:sldMk cId="2925220701" sldId="298"/>
        </pc:sldMkLst>
        <pc:picChg chg="add del">
          <ac:chgData name="Lucas Maliniak" userId="f4d31b17-3f82-434a-b2c3-44032b613b2a" providerId="ADAL" clId="{181E5A86-EB04-420D-8AD4-B44C468E699D}" dt="2024-01-15T21:30:19.532" v="22" actId="478"/>
          <ac:picMkLst>
            <pc:docMk/>
            <pc:sldMk cId="2925220701" sldId="298"/>
            <ac:picMk id="2" creationId="{6040E63C-11A7-345A-BD5B-0C620D78FC1F}"/>
          </ac:picMkLst>
        </pc:picChg>
      </pc:sldChg>
      <pc:sldChg chg="add">
        <pc:chgData name="Lucas Maliniak" userId="f4d31b17-3f82-434a-b2c3-44032b613b2a" providerId="ADAL" clId="{181E5A86-EB04-420D-8AD4-B44C468E699D}" dt="2024-01-15T21:27:47.270" v="11"/>
        <pc:sldMkLst>
          <pc:docMk/>
          <pc:sldMk cId="1379167669" sldId="300"/>
        </pc:sldMkLst>
      </pc:sldChg>
      <pc:sldChg chg="add del">
        <pc:chgData name="Lucas Maliniak" userId="f4d31b17-3f82-434a-b2c3-44032b613b2a" providerId="ADAL" clId="{181E5A86-EB04-420D-8AD4-B44C468E699D}" dt="2024-01-15T21:27:14.813" v="9" actId="47"/>
        <pc:sldMkLst>
          <pc:docMk/>
          <pc:sldMk cId="1724353691" sldId="301"/>
        </pc:sldMkLst>
      </pc:sldChg>
      <pc:sldChg chg="add del">
        <pc:chgData name="Lucas Maliniak" userId="f4d31b17-3f82-434a-b2c3-44032b613b2a" providerId="ADAL" clId="{181E5A86-EB04-420D-8AD4-B44C468E699D}" dt="2024-01-15T21:27:02.279" v="8" actId="47"/>
        <pc:sldMkLst>
          <pc:docMk/>
          <pc:sldMk cId="1267554041" sldId="302"/>
        </pc:sldMkLst>
      </pc:sldChg>
      <pc:sldChg chg="add del setBg">
        <pc:chgData name="Lucas Maliniak" userId="f4d31b17-3f82-434a-b2c3-44032b613b2a" providerId="ADAL" clId="{181E5A86-EB04-420D-8AD4-B44C468E699D}" dt="2024-01-15T21:30:04.547" v="18"/>
        <pc:sldMkLst>
          <pc:docMk/>
          <pc:sldMk cId="1343794834" sldId="302"/>
        </pc:sldMkLst>
      </pc:sldChg>
      <pc:sldChg chg="add">
        <pc:chgData name="Lucas Maliniak" userId="f4d31b17-3f82-434a-b2c3-44032b613b2a" providerId="ADAL" clId="{181E5A86-EB04-420D-8AD4-B44C468E699D}" dt="2024-01-15T21:26:56.380" v="6"/>
        <pc:sldMkLst>
          <pc:docMk/>
          <pc:sldMk cId="853295556" sldId="303"/>
        </pc:sldMkLst>
      </pc:sldChg>
      <pc:sldChg chg="add">
        <pc:chgData name="Lucas Maliniak" userId="f4d31b17-3f82-434a-b2c3-44032b613b2a" providerId="ADAL" clId="{181E5A86-EB04-420D-8AD4-B44C468E699D}" dt="2024-01-15T21:27:29.293" v="10"/>
        <pc:sldMkLst>
          <pc:docMk/>
          <pc:sldMk cId="1969834349" sldId="304"/>
        </pc:sldMkLst>
      </pc:sldChg>
      <pc:sldChg chg="add">
        <pc:chgData name="Lucas Maliniak" userId="f4d31b17-3f82-434a-b2c3-44032b613b2a" providerId="ADAL" clId="{181E5A86-EB04-420D-8AD4-B44C468E699D}" dt="2024-01-15T21:30:23.142" v="25"/>
        <pc:sldMkLst>
          <pc:docMk/>
          <pc:sldMk cId="31035247" sldId="305"/>
        </pc:sldMkLst>
      </pc:sldChg>
      <pc:sldChg chg="add del">
        <pc:chgData name="Lucas Maliniak" userId="f4d31b17-3f82-434a-b2c3-44032b613b2a" providerId="ADAL" clId="{181E5A86-EB04-420D-8AD4-B44C468E699D}" dt="2024-01-15T21:29:35.855" v="15" actId="47"/>
        <pc:sldMkLst>
          <pc:docMk/>
          <pc:sldMk cId="1467266224" sldId="305"/>
        </pc:sldMkLst>
      </pc:sldChg>
      <pc:sldChg chg="add del setBg">
        <pc:chgData name="Lucas Maliniak" userId="f4d31b17-3f82-434a-b2c3-44032b613b2a" providerId="ADAL" clId="{181E5A86-EB04-420D-8AD4-B44C468E699D}" dt="2024-01-15T21:30:23.122" v="24"/>
        <pc:sldMkLst>
          <pc:docMk/>
          <pc:sldMk cId="2078707622" sldId="305"/>
        </pc:sldMkLst>
      </pc:sldChg>
      <pc:sldChg chg="add del setBg">
        <pc:chgData name="Lucas Maliniak" userId="f4d31b17-3f82-434a-b2c3-44032b613b2a" providerId="ADAL" clId="{181E5A86-EB04-420D-8AD4-B44C468E699D}" dt="2024-01-15T21:30:17.076" v="20"/>
        <pc:sldMkLst>
          <pc:docMk/>
          <pc:sldMk cId="2960170980" sldId="305"/>
        </pc:sldMkLst>
      </pc:sldChg>
    </pc:docChg>
  </pc:docChgLst>
  <pc:docChgLst>
    <pc:chgData name="Jose Tolosa" userId="S::j.tolosa@calgaryeconomicdevelopment.com::f66d0828-9c46-45a4-b015-a1009efac6a9" providerId="AD" clId="Web-{596205CF-A113-E2FD-4290-AB529402735E}"/>
    <pc:docChg chg="delSld">
      <pc:chgData name="Jose Tolosa" userId="S::j.tolosa@calgaryeconomicdevelopment.com::f66d0828-9c46-45a4-b015-a1009efac6a9" providerId="AD" clId="Web-{596205CF-A113-E2FD-4290-AB529402735E}" dt="2024-02-03T21:29:08.661" v="0"/>
      <pc:docMkLst>
        <pc:docMk/>
      </pc:docMkLst>
      <pc:sldChg chg="del">
        <pc:chgData name="Jose Tolosa" userId="S::j.tolosa@calgaryeconomicdevelopment.com::f66d0828-9c46-45a4-b015-a1009efac6a9" providerId="AD" clId="Web-{596205CF-A113-E2FD-4290-AB529402735E}" dt="2024-02-03T21:29:08.661" v="0"/>
        <pc:sldMkLst>
          <pc:docMk/>
          <pc:sldMk cId="913095209" sldId="27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08750C-40BE-4FA2-9315-11CD7128BE53}" type="datetimeFigureOut">
              <a:t>02/20/2024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BCDB4A-02FD-40C3-ABC3-CF97ADDE8E7C}" type="slidenum">
              <a:t>‹#›</a:t>
            </a:fld>
            <a:endParaRPr lang="en-US"/>
          </a:p>
        </p:txBody>
      </p:sp>
    </p:spTree>
    <p:extLst>
      <p:ext uri="{BB962C8B-B14F-4D97-AF65-F5344CB8AC3E}">
        <p14:creationId xmlns:p14="http://schemas.microsoft.com/office/powerpoint/2010/main" val="16733744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2BCDB4A-02FD-40C3-ABC3-CF97ADDE8E7C}" type="slidenum">
              <a:rPr lang="en-US" smtClean="0"/>
              <a:t>1</a:t>
            </a:fld>
            <a:endParaRPr lang="en-US"/>
          </a:p>
        </p:txBody>
      </p:sp>
    </p:spTree>
    <p:extLst>
      <p:ext uri="{BB962C8B-B14F-4D97-AF65-F5344CB8AC3E}">
        <p14:creationId xmlns:p14="http://schemas.microsoft.com/office/powerpoint/2010/main" val="22824187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this segment: We are putting the Gibbs’ Cycle into practice and asking participants “What happened? And “How do you feel about it?”</a:t>
            </a:r>
            <a:br>
              <a:rPr lang="en-US" dirty="0"/>
            </a:br>
            <a:br>
              <a:rPr lang="en-US" dirty="0"/>
            </a:br>
            <a:r>
              <a:rPr lang="en-US" dirty="0"/>
              <a:t>_____________________________________________________________________</a:t>
            </a:r>
            <a:br>
              <a:rPr lang="en-US" dirty="0"/>
            </a:br>
            <a:r>
              <a:rPr lang="en-US" dirty="0"/>
              <a:t>Remember:</a:t>
            </a:r>
          </a:p>
          <a:p>
            <a:endParaRPr lang="en-US" dirty="0"/>
          </a:p>
          <a:p>
            <a:pPr algn="l">
              <a:buFont typeface="Arial" panose="020B0604020202020204" pitchFamily="34" charset="0"/>
              <a:buNone/>
            </a:pPr>
            <a:r>
              <a:rPr lang="en-US" b="1" i="0" dirty="0">
                <a:solidFill>
                  <a:srgbClr val="333333"/>
                </a:solidFill>
                <a:effectLst/>
                <a:latin typeface="Source Sans Pro" panose="020B0503030403020204" pitchFamily="34" charset="0"/>
              </a:rPr>
              <a:t>“What happened?” = Description</a:t>
            </a:r>
            <a:r>
              <a:rPr lang="en-US" b="0" i="0" dirty="0">
                <a:solidFill>
                  <a:srgbClr val="333333"/>
                </a:solidFill>
                <a:effectLst/>
                <a:latin typeface="Source Sans Pro" panose="020B0503030403020204" pitchFamily="34" charset="0"/>
              </a:rPr>
              <a:t> of the experience </a:t>
            </a:r>
            <a:br>
              <a:rPr lang="en-US" b="0" i="0" dirty="0">
                <a:solidFill>
                  <a:srgbClr val="333333"/>
                </a:solidFill>
                <a:effectLst/>
                <a:latin typeface="Source Sans Pro" panose="020B0503030403020204" pitchFamily="34" charset="0"/>
              </a:rPr>
            </a:br>
            <a:r>
              <a:rPr lang="en-US" b="0" i="0" dirty="0">
                <a:solidFill>
                  <a:srgbClr val="333333"/>
                </a:solidFill>
                <a:effectLst/>
                <a:latin typeface="Source Sans Pro" panose="020B0503030403020204" pitchFamily="34" charset="0"/>
              </a:rPr>
              <a:t>-Be as factual as you can; simply describe what happened. </a:t>
            </a:r>
          </a:p>
          <a:p>
            <a:pPr algn="l">
              <a:buFont typeface="Arial" panose="020B0604020202020204" pitchFamily="34" charset="0"/>
              <a:buNone/>
            </a:pPr>
            <a:endParaRPr lang="en-US" b="0" i="0" dirty="0">
              <a:solidFill>
                <a:srgbClr val="333333"/>
              </a:solidFill>
              <a:effectLst/>
              <a:latin typeface="Source Sans Pro" panose="020B0503030403020204" pitchFamily="34" charset="0"/>
            </a:endParaRPr>
          </a:p>
          <a:p>
            <a:pPr algn="l">
              <a:buFont typeface="Arial" panose="020B0604020202020204" pitchFamily="34" charset="0"/>
              <a:buNone/>
            </a:pPr>
            <a:r>
              <a:rPr lang="en-US" b="1" i="0" dirty="0">
                <a:solidFill>
                  <a:srgbClr val="333333"/>
                </a:solidFill>
                <a:effectLst/>
                <a:latin typeface="Source Sans Pro" panose="020B0503030403020204" pitchFamily="34" charset="0"/>
              </a:rPr>
              <a:t>“How do I feel?” = Feelings</a:t>
            </a:r>
            <a:r>
              <a:rPr lang="en-US" b="0" i="0" dirty="0">
                <a:solidFill>
                  <a:srgbClr val="333333"/>
                </a:solidFill>
                <a:effectLst/>
                <a:latin typeface="Source Sans Pro" panose="020B0503030403020204" pitchFamily="34" charset="0"/>
              </a:rPr>
              <a:t> and thoughts about the experience</a:t>
            </a:r>
            <a:br>
              <a:rPr lang="en-US" b="0" i="0" dirty="0">
                <a:solidFill>
                  <a:srgbClr val="333333"/>
                </a:solidFill>
                <a:effectLst/>
                <a:latin typeface="Source Sans Pro" panose="020B0503030403020204" pitchFamily="34" charset="0"/>
              </a:rPr>
            </a:br>
            <a:r>
              <a:rPr lang="en-US" b="0" i="0" dirty="0">
                <a:solidFill>
                  <a:srgbClr val="333333"/>
                </a:solidFill>
                <a:effectLst/>
                <a:latin typeface="Source Sans Pro" panose="020B0503030403020204" pitchFamily="34" charset="0"/>
              </a:rPr>
              <a:t>-Describe what you felt; don’t judge – just state.</a:t>
            </a:r>
          </a:p>
          <a:p>
            <a:pPr algn="l">
              <a:buFont typeface="Arial" panose="020B0604020202020204" pitchFamily="34" charset="0"/>
              <a:buNone/>
            </a:pPr>
            <a:r>
              <a:rPr lang="en-US" b="0" i="0" dirty="0">
                <a:solidFill>
                  <a:srgbClr val="333333"/>
                </a:solidFill>
                <a:effectLst/>
                <a:latin typeface="Source Sans Pro" panose="020B0503030403020204" pitchFamily="34" charset="0"/>
              </a:rPr>
              <a:t>“What did you feel? What did you think others felt?”</a:t>
            </a:r>
          </a:p>
          <a:p>
            <a:pPr algn="l">
              <a:buFont typeface="Arial" panose="020B0604020202020204" pitchFamily="34" charset="0"/>
              <a:buNone/>
            </a:pPr>
            <a:r>
              <a:rPr lang="en-US" dirty="0"/>
              <a:t>_____________________________________________________________________</a:t>
            </a:r>
            <a:endParaRPr lang="en-US" b="0" i="0" dirty="0">
              <a:solidFill>
                <a:srgbClr val="333333"/>
              </a:solidFill>
              <a:effectLst/>
              <a:latin typeface="Source Sans Pro" panose="020B0503030403020204" pitchFamily="34" charset="0"/>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may have a worksheet template built for this section. You can give participants alone time to work through their own thoughts; be mindful of distractions and losing engagement. </a:t>
            </a:r>
          </a:p>
          <a:p>
            <a:br>
              <a:rPr lang="en-US" dirty="0"/>
            </a:br>
            <a:endParaRPr lang="en-US" dirty="0"/>
          </a:p>
          <a:p>
            <a:r>
              <a:rPr lang="en-US" b="1" dirty="0"/>
              <a:t>Large Audience: </a:t>
            </a:r>
            <a:r>
              <a:rPr lang="en-US" dirty="0"/>
              <a:t>Explore using technology or breaking the audience into smaller groups to enhance participation. </a:t>
            </a:r>
          </a:p>
          <a:p>
            <a:endParaRPr lang="en-US" dirty="0"/>
          </a:p>
          <a:p>
            <a:r>
              <a:rPr lang="en-US" b="1" dirty="0"/>
              <a:t>Smaller Audience:  </a:t>
            </a:r>
            <a:r>
              <a:rPr lang="en-US" dirty="0"/>
              <a:t>Break them into duos or trios to enhance participation and encourage organic dialogue. </a:t>
            </a:r>
          </a:p>
          <a:p>
            <a:endParaRPr lang="en-US" dirty="0"/>
          </a:p>
          <a:p>
            <a:endParaRPr lang="en-US" dirty="0"/>
          </a:p>
        </p:txBody>
      </p:sp>
      <p:sp>
        <p:nvSpPr>
          <p:cNvPr id="4" name="Slide Number Placeholder 3"/>
          <p:cNvSpPr>
            <a:spLocks noGrp="1"/>
          </p:cNvSpPr>
          <p:nvPr>
            <p:ph type="sldNum" sz="quarter" idx="5"/>
          </p:nvPr>
        </p:nvSpPr>
        <p:spPr/>
        <p:txBody>
          <a:bodyPr/>
          <a:lstStyle/>
          <a:p>
            <a:fld id="{72BCDB4A-02FD-40C3-ABC3-CF97ADDE8E7C}" type="slidenum">
              <a:rPr lang="en-US" smtClean="0"/>
              <a:t>10</a:t>
            </a:fld>
            <a:endParaRPr lang="en-US"/>
          </a:p>
        </p:txBody>
      </p:sp>
    </p:spTree>
    <p:extLst>
      <p:ext uri="{BB962C8B-B14F-4D97-AF65-F5344CB8AC3E}">
        <p14:creationId xmlns:p14="http://schemas.microsoft.com/office/powerpoint/2010/main" val="3314833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this segment: We are putting the Gibbs’ Cycle into practice and asking participants “What went well? What didn’t?” “How did you contribute to success?</a:t>
            </a:r>
          </a:p>
          <a:p>
            <a:br>
              <a:rPr lang="en-US" dirty="0"/>
            </a:br>
            <a:r>
              <a:rPr lang="en-US" dirty="0"/>
              <a:t>_____________________________________________________________________</a:t>
            </a:r>
            <a:br>
              <a:rPr lang="en-US" dirty="0"/>
            </a:br>
            <a:r>
              <a:rPr lang="en-US" dirty="0"/>
              <a:t>Remember:</a:t>
            </a:r>
          </a:p>
          <a:p>
            <a:endParaRPr lang="en-US" dirty="0"/>
          </a:p>
          <a:p>
            <a:pPr algn="l">
              <a:buFont typeface="Arial" panose="020B0604020202020204" pitchFamily="34" charset="0"/>
              <a:buNone/>
            </a:pPr>
            <a:r>
              <a:rPr lang="en-US" b="1" i="0" dirty="0">
                <a:solidFill>
                  <a:srgbClr val="333333"/>
                </a:solidFill>
                <a:effectLst/>
                <a:latin typeface="Source Sans Pro" panose="020B0503030403020204" pitchFamily="34" charset="0"/>
              </a:rPr>
              <a:t>“Looking back”</a:t>
            </a:r>
          </a:p>
          <a:p>
            <a:pPr algn="l">
              <a:buFont typeface="Arial" panose="020B0604020202020204" pitchFamily="34" charset="0"/>
              <a:buNone/>
            </a:pPr>
            <a:r>
              <a:rPr lang="en-US" b="1" i="0" dirty="0">
                <a:solidFill>
                  <a:srgbClr val="333333"/>
                </a:solidFill>
                <a:effectLst/>
                <a:latin typeface="Source Sans Pro" panose="020B0503030403020204" pitchFamily="34" charset="0"/>
              </a:rPr>
              <a:t>= Evaluation</a:t>
            </a:r>
            <a:r>
              <a:rPr lang="en-US" b="0" i="0" dirty="0">
                <a:solidFill>
                  <a:srgbClr val="333333"/>
                </a:solidFill>
                <a:effectLst/>
                <a:latin typeface="Source Sans Pro" panose="020B0503030403020204" pitchFamily="34" charset="0"/>
              </a:rPr>
              <a:t> of the experience, both good and bad</a:t>
            </a:r>
          </a:p>
          <a:p>
            <a:pPr algn="l">
              <a:buFont typeface="Arial" panose="020B0604020202020204" pitchFamily="34" charset="0"/>
              <a:buNone/>
            </a:pPr>
            <a:r>
              <a:rPr lang="en-US" b="0" i="0" dirty="0">
                <a:solidFill>
                  <a:srgbClr val="333333"/>
                </a:solidFill>
                <a:effectLst/>
                <a:latin typeface="Source Sans Pro" panose="020B0503030403020204" pitchFamily="34" charset="0"/>
              </a:rPr>
              <a:t>“What went well?” “What didn’t go so well?”</a:t>
            </a:r>
          </a:p>
          <a:p>
            <a:pPr algn="l">
              <a:buFont typeface="Arial" panose="020B0604020202020204" pitchFamily="34" charset="0"/>
              <a:buNone/>
            </a:pPr>
            <a:r>
              <a:rPr lang="en-US" b="0" i="0" dirty="0">
                <a:solidFill>
                  <a:srgbClr val="333333"/>
                </a:solidFill>
                <a:effectLst/>
                <a:latin typeface="Source Sans Pro" panose="020B0503030403020204" pitchFamily="34" charset="0"/>
              </a:rPr>
              <a:t>“What positive or negative thing did you contribute?” “What positive or negative things did others contribute?:</a:t>
            </a:r>
            <a:br>
              <a:rPr lang="en-US" b="0" i="0" dirty="0">
                <a:solidFill>
                  <a:srgbClr val="333333"/>
                </a:solidFill>
                <a:effectLst/>
                <a:latin typeface="Source Sans Pro" panose="020B0503030403020204" pitchFamily="34" charset="0"/>
              </a:rPr>
            </a:br>
            <a:endParaRPr lang="en-US" b="0" i="0" dirty="0">
              <a:solidFill>
                <a:srgbClr val="333333"/>
              </a:solidFill>
              <a:effectLst/>
              <a:latin typeface="Source Sans Pro" panose="020B0503030403020204" pitchFamily="34" charset="0"/>
            </a:endParaRPr>
          </a:p>
          <a:p>
            <a:pPr algn="l">
              <a:buFont typeface="Arial" panose="020B0604020202020204" pitchFamily="34" charset="0"/>
              <a:buNone/>
            </a:pPr>
            <a:r>
              <a:rPr lang="en-US" b="1" i="0" dirty="0">
                <a:solidFill>
                  <a:srgbClr val="333333"/>
                </a:solidFill>
                <a:effectLst/>
                <a:latin typeface="Source Sans Pro" panose="020B0503030403020204" pitchFamily="34" charset="0"/>
              </a:rPr>
              <a:t>= Analysis</a:t>
            </a:r>
            <a:r>
              <a:rPr lang="en-US" b="0" i="0" dirty="0">
                <a:solidFill>
                  <a:srgbClr val="333333"/>
                </a:solidFill>
                <a:effectLst/>
                <a:latin typeface="Source Sans Pro" panose="020B0503030403020204" pitchFamily="34" charset="0"/>
              </a:rPr>
              <a:t> to make sense of the situation</a:t>
            </a:r>
          </a:p>
          <a:p>
            <a:pPr algn="l">
              <a:buFont typeface="Arial" panose="020B0604020202020204" pitchFamily="34" charset="0"/>
              <a:buNone/>
            </a:pPr>
            <a:r>
              <a:rPr lang="en-US" b="0" i="0" dirty="0">
                <a:solidFill>
                  <a:srgbClr val="333333"/>
                </a:solidFill>
                <a:effectLst/>
                <a:latin typeface="Source Sans Pro" panose="020B0503030403020204" pitchFamily="34" charset="0"/>
              </a:rPr>
              <a:t>“What do you think might have helped or hindered the situation?” </a:t>
            </a:r>
          </a:p>
          <a:p>
            <a:pPr algn="l">
              <a:buFont typeface="Arial" panose="020B0604020202020204" pitchFamily="34" charset="0"/>
              <a:buNone/>
            </a:pPr>
            <a:r>
              <a:rPr lang="en-US" b="0" i="0" dirty="0">
                <a:solidFill>
                  <a:srgbClr val="333333"/>
                </a:solidFill>
                <a:effectLst/>
                <a:latin typeface="Source Sans Pro" panose="020B0503030403020204" pitchFamily="34" charset="0"/>
              </a:rPr>
              <a:t>“What tools or options could you use in the future?”</a:t>
            </a:r>
            <a:br>
              <a:rPr lang="en-US" b="0" i="0" dirty="0">
                <a:solidFill>
                  <a:srgbClr val="333333"/>
                </a:solidFill>
                <a:effectLst/>
                <a:latin typeface="Source Sans Pro" panose="020B0503030403020204" pitchFamily="34" charset="0"/>
              </a:rPr>
            </a:br>
            <a:r>
              <a:rPr lang="en-US" dirty="0"/>
              <a:t>_____________________________________________________________________</a:t>
            </a:r>
            <a:endParaRPr lang="en-US" b="0" i="0" dirty="0">
              <a:solidFill>
                <a:srgbClr val="333333"/>
              </a:solidFill>
              <a:effectLst/>
              <a:latin typeface="Source Sans Pro" panose="020B0503030403020204" pitchFamily="34" charset="0"/>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may have a worksheet template built for this section. You can give participants alone time to work through their own thoughts; be mindful of distractions and losing engagement. </a:t>
            </a:r>
            <a:br>
              <a:rPr lang="en-US" dirty="0"/>
            </a:br>
            <a:endParaRPr lang="en-US" dirty="0"/>
          </a:p>
          <a:p>
            <a:r>
              <a:rPr lang="en-US" b="1" dirty="0"/>
              <a:t>Large Audience: </a:t>
            </a:r>
            <a:r>
              <a:rPr lang="en-US" dirty="0"/>
              <a:t>Explore using technology or breaking the audience into smaller groups to enhance participation. </a:t>
            </a:r>
          </a:p>
          <a:p>
            <a:endParaRPr lang="en-US" dirty="0"/>
          </a:p>
          <a:p>
            <a:r>
              <a:rPr lang="en-US" b="1" dirty="0"/>
              <a:t>Smaller Audience:  </a:t>
            </a:r>
            <a:r>
              <a:rPr lang="en-US" dirty="0"/>
              <a:t>Break them into duos or trios to enhance participation and encourage organic dialogue. </a:t>
            </a:r>
          </a:p>
          <a:p>
            <a:endParaRPr lang="en-US" dirty="0"/>
          </a:p>
        </p:txBody>
      </p:sp>
      <p:sp>
        <p:nvSpPr>
          <p:cNvPr id="4" name="Slide Number Placeholder 3"/>
          <p:cNvSpPr>
            <a:spLocks noGrp="1"/>
          </p:cNvSpPr>
          <p:nvPr>
            <p:ph type="sldNum" sz="quarter" idx="5"/>
          </p:nvPr>
        </p:nvSpPr>
        <p:spPr/>
        <p:txBody>
          <a:bodyPr/>
          <a:lstStyle/>
          <a:p>
            <a:fld id="{72BCDB4A-02FD-40C3-ABC3-CF97ADDE8E7C}" type="slidenum">
              <a:rPr lang="en-US" smtClean="0"/>
              <a:t>11</a:t>
            </a:fld>
            <a:endParaRPr lang="en-US"/>
          </a:p>
        </p:txBody>
      </p:sp>
    </p:spTree>
    <p:extLst>
      <p:ext uri="{BB962C8B-B14F-4D97-AF65-F5344CB8AC3E}">
        <p14:creationId xmlns:p14="http://schemas.microsoft.com/office/powerpoint/2010/main" val="7624970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this segment: We are putting the Gibbs’ Cycle into practice and asking participants to look forward and what would they need next time?</a:t>
            </a:r>
            <a:br>
              <a:rPr lang="en-US" dirty="0"/>
            </a:br>
            <a:br>
              <a:rPr lang="en-US" dirty="0"/>
            </a:br>
            <a:r>
              <a:rPr lang="en-US" dirty="0"/>
              <a:t>_____________________________________________________________________</a:t>
            </a:r>
            <a:br>
              <a:rPr lang="en-US" dirty="0"/>
            </a:br>
            <a:r>
              <a:rPr lang="en-US" dirty="0"/>
              <a:t>Remember:</a:t>
            </a:r>
          </a:p>
          <a:p>
            <a:endParaRPr lang="en-US" dirty="0"/>
          </a:p>
          <a:p>
            <a:pPr algn="l">
              <a:buFont typeface="Arial" panose="020B0604020202020204" pitchFamily="34" charset="0"/>
              <a:buNone/>
            </a:pPr>
            <a:br>
              <a:rPr lang="en-US" b="0" i="0" dirty="0">
                <a:solidFill>
                  <a:srgbClr val="333333"/>
                </a:solidFill>
                <a:effectLst/>
                <a:latin typeface="Source Sans Pro" panose="020B0503030403020204" pitchFamily="34" charset="0"/>
              </a:rPr>
            </a:br>
            <a:r>
              <a:rPr lang="en-US" b="1" i="0" dirty="0">
                <a:solidFill>
                  <a:srgbClr val="333333"/>
                </a:solidFill>
                <a:effectLst/>
                <a:latin typeface="Source Sans Pro" panose="020B0503030403020204" pitchFamily="34" charset="0"/>
              </a:rPr>
              <a:t>“Looking Forward”</a:t>
            </a:r>
          </a:p>
          <a:p>
            <a:pPr algn="l">
              <a:buFont typeface="Arial" panose="020B0604020202020204" pitchFamily="34" charset="0"/>
              <a:buNone/>
            </a:pPr>
            <a:r>
              <a:rPr lang="en-US" b="1" i="0" dirty="0">
                <a:solidFill>
                  <a:srgbClr val="333333"/>
                </a:solidFill>
                <a:effectLst/>
                <a:latin typeface="Source Sans Pro" panose="020B0503030403020204" pitchFamily="34" charset="0"/>
              </a:rPr>
              <a:t>= Conclusion</a:t>
            </a:r>
            <a:r>
              <a:rPr lang="en-US" b="0" i="0" dirty="0">
                <a:solidFill>
                  <a:srgbClr val="333333"/>
                </a:solidFill>
                <a:effectLst/>
                <a:latin typeface="Source Sans Pro" panose="020B0503030403020204" pitchFamily="34" charset="0"/>
              </a:rPr>
              <a:t> about what you learned and what you could have done differently</a:t>
            </a:r>
          </a:p>
          <a:p>
            <a:pPr algn="l">
              <a:buFont typeface="Arial" panose="020B0604020202020204" pitchFamily="34" charset="0"/>
              <a:buNone/>
            </a:pPr>
            <a:r>
              <a:rPr lang="en-US" b="0" i="0" dirty="0">
                <a:solidFill>
                  <a:srgbClr val="333333"/>
                </a:solidFill>
                <a:effectLst/>
                <a:latin typeface="Source Sans Pro" panose="020B0503030403020204" pitchFamily="34" charset="0"/>
              </a:rPr>
              <a:t>“What skills or tools could help you better next time? Why?”</a:t>
            </a:r>
          </a:p>
          <a:p>
            <a:pPr algn="l">
              <a:buFont typeface="Arial" panose="020B0604020202020204" pitchFamily="34" charset="0"/>
              <a:buNone/>
            </a:pPr>
            <a:r>
              <a:rPr lang="en-US" b="0" i="0" dirty="0">
                <a:solidFill>
                  <a:srgbClr val="333333"/>
                </a:solidFill>
                <a:effectLst/>
                <a:latin typeface="Source Sans Pro" panose="020B0503030403020204" pitchFamily="34" charset="0"/>
              </a:rPr>
              <a:t>“Do you have the skills and tools now or do you need to develop them?”</a:t>
            </a:r>
          </a:p>
          <a:p>
            <a:pPr algn="l">
              <a:buFont typeface="Arial" panose="020B0604020202020204" pitchFamily="34" charset="0"/>
              <a:buNone/>
            </a:pPr>
            <a:r>
              <a:rPr lang="en-US" b="0" i="0" dirty="0">
                <a:solidFill>
                  <a:srgbClr val="333333"/>
                </a:solidFill>
                <a:effectLst/>
                <a:latin typeface="Source Sans Pro" panose="020B0503030403020204" pitchFamily="34" charset="0"/>
              </a:rPr>
              <a:t>“How can you avoid negative experiences?”</a:t>
            </a:r>
            <a:br>
              <a:rPr lang="en-US" b="0" i="0" dirty="0">
                <a:solidFill>
                  <a:srgbClr val="333333"/>
                </a:solidFill>
                <a:effectLst/>
                <a:latin typeface="Source Sans Pro" panose="020B0503030403020204" pitchFamily="34" charset="0"/>
              </a:rPr>
            </a:br>
            <a:r>
              <a:rPr lang="en-US" b="0" i="0" dirty="0">
                <a:solidFill>
                  <a:srgbClr val="333333"/>
                </a:solidFill>
                <a:effectLst/>
                <a:latin typeface="Source Sans Pro" panose="020B0503030403020204" pitchFamily="34" charset="0"/>
              </a:rPr>
              <a:t>“What will you do for others to have a positive experience next time?”</a:t>
            </a:r>
            <a:br>
              <a:rPr lang="en-US" b="0" i="0" dirty="0">
                <a:solidFill>
                  <a:srgbClr val="333333"/>
                </a:solidFill>
                <a:effectLst/>
                <a:latin typeface="Source Sans Pro" panose="020B0503030403020204" pitchFamily="34" charset="0"/>
              </a:rPr>
            </a:br>
            <a:endParaRPr lang="en-US" b="0" i="0" dirty="0">
              <a:solidFill>
                <a:srgbClr val="333333"/>
              </a:solidFill>
              <a:effectLst/>
              <a:latin typeface="Source Sans Pro" panose="020B0503030403020204" pitchFamily="34" charset="0"/>
            </a:endParaRPr>
          </a:p>
          <a:p>
            <a:pPr algn="l">
              <a:buFont typeface="Arial" panose="020B0604020202020204" pitchFamily="34" charset="0"/>
              <a:buNone/>
            </a:pPr>
            <a:r>
              <a:rPr lang="en-US" b="1" i="0" dirty="0">
                <a:solidFill>
                  <a:srgbClr val="333333"/>
                </a:solidFill>
                <a:effectLst/>
                <a:latin typeface="Source Sans Pro" panose="020B0503030403020204" pitchFamily="34" charset="0"/>
              </a:rPr>
              <a:t>= Action plan</a:t>
            </a:r>
            <a:r>
              <a:rPr lang="en-US" b="0" i="0" dirty="0">
                <a:solidFill>
                  <a:srgbClr val="333333"/>
                </a:solidFill>
                <a:effectLst/>
                <a:latin typeface="Source Sans Pro" panose="020B0503030403020204" pitchFamily="34" charset="0"/>
              </a:rPr>
              <a:t> for how you would deal with similar situations in the future, or general changes you might find appropriate.</a:t>
            </a:r>
          </a:p>
          <a:p>
            <a:pPr algn="l">
              <a:buFont typeface="Arial" panose="020B0604020202020204" pitchFamily="34" charset="0"/>
              <a:buNone/>
            </a:pPr>
            <a:r>
              <a:rPr lang="en-US" b="0" i="0" dirty="0">
                <a:solidFill>
                  <a:srgbClr val="333333"/>
                </a:solidFill>
                <a:effectLst/>
                <a:latin typeface="Source Sans Pro" panose="020B0503030403020204" pitchFamily="34" charset="0"/>
              </a:rPr>
              <a:t>“Committing to the action plan; agreeing to a date to review progress on the plan.”</a:t>
            </a:r>
          </a:p>
          <a:p>
            <a:endParaRPr lang="en-US" dirty="0"/>
          </a:p>
          <a:p>
            <a:pPr algn="l">
              <a:buFont typeface="Arial" panose="020B0604020202020204" pitchFamily="34" charset="0"/>
              <a:buNone/>
            </a:pPr>
            <a:br>
              <a:rPr lang="en-US" b="0" i="0" dirty="0">
                <a:solidFill>
                  <a:srgbClr val="333333"/>
                </a:solidFill>
                <a:effectLst/>
                <a:latin typeface="Source Sans Pro" panose="020B0503030403020204" pitchFamily="34" charset="0"/>
              </a:rPr>
            </a:br>
            <a:r>
              <a:rPr lang="en-US" dirty="0"/>
              <a:t>_____________________________________________________________________</a:t>
            </a:r>
            <a:endParaRPr lang="en-US" b="0" i="0" dirty="0">
              <a:solidFill>
                <a:srgbClr val="333333"/>
              </a:solidFill>
              <a:effectLst/>
              <a:latin typeface="Source Sans Pro" panose="020B0503030403020204" pitchFamily="34" charset="0"/>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may have a worksheet template built for this section. You can give participants alone time to work through their own thoughts; be mindful of distractions and losing engagement. </a:t>
            </a:r>
          </a:p>
          <a:p>
            <a:br>
              <a:rPr lang="en-US" dirty="0"/>
            </a:br>
            <a:endParaRPr lang="en-US" dirty="0"/>
          </a:p>
          <a:p>
            <a:r>
              <a:rPr lang="en-US" b="1" dirty="0"/>
              <a:t>Large Audience: </a:t>
            </a:r>
            <a:r>
              <a:rPr lang="en-US" dirty="0"/>
              <a:t>Explore using technology or breaking the audience into smaller groups to enhance participation. </a:t>
            </a:r>
          </a:p>
          <a:p>
            <a:endParaRPr lang="en-US" dirty="0"/>
          </a:p>
          <a:p>
            <a:r>
              <a:rPr lang="en-US" b="1" dirty="0"/>
              <a:t>Smaller Audience:  </a:t>
            </a:r>
            <a:r>
              <a:rPr lang="en-US" dirty="0"/>
              <a:t>Break them into duos or trios to enhance participation and encourage organic dialogue. </a:t>
            </a:r>
          </a:p>
          <a:p>
            <a:endParaRPr lang="en-US" dirty="0"/>
          </a:p>
        </p:txBody>
      </p:sp>
      <p:sp>
        <p:nvSpPr>
          <p:cNvPr id="4" name="Slide Number Placeholder 3"/>
          <p:cNvSpPr>
            <a:spLocks noGrp="1"/>
          </p:cNvSpPr>
          <p:nvPr>
            <p:ph type="sldNum" sz="quarter" idx="5"/>
          </p:nvPr>
        </p:nvSpPr>
        <p:spPr/>
        <p:txBody>
          <a:bodyPr/>
          <a:lstStyle/>
          <a:p>
            <a:fld id="{72BCDB4A-02FD-40C3-ABC3-CF97ADDE8E7C}" type="slidenum">
              <a:rPr lang="en-US" smtClean="0"/>
              <a:t>12</a:t>
            </a:fld>
            <a:endParaRPr lang="en-US"/>
          </a:p>
        </p:txBody>
      </p:sp>
    </p:spTree>
    <p:extLst>
      <p:ext uri="{BB962C8B-B14F-4D97-AF65-F5344CB8AC3E}">
        <p14:creationId xmlns:p14="http://schemas.microsoft.com/office/powerpoint/2010/main" val="18340940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this segment: We are putting the Gibbs’ Cycle into practice and asking participants “What went well? What didn’t?” “How did you contribute to success?</a:t>
            </a:r>
          </a:p>
          <a:p>
            <a:br>
              <a:rPr lang="en-US" dirty="0"/>
            </a:br>
            <a:r>
              <a:rPr lang="en-US" dirty="0"/>
              <a:t>_____________________________________________________________________</a:t>
            </a:r>
            <a:br>
              <a:rPr lang="en-US" dirty="0"/>
            </a:br>
            <a:r>
              <a:rPr lang="en-US" dirty="0"/>
              <a:t>Remember:</a:t>
            </a:r>
          </a:p>
          <a:p>
            <a:endParaRPr lang="en-US" dirty="0"/>
          </a:p>
          <a:p>
            <a:pPr algn="l">
              <a:buFont typeface="Arial" panose="020B0604020202020204" pitchFamily="34" charset="0"/>
              <a:buNone/>
            </a:pPr>
            <a:r>
              <a:rPr lang="en-US" b="1" i="0" dirty="0">
                <a:solidFill>
                  <a:srgbClr val="333333"/>
                </a:solidFill>
                <a:effectLst/>
                <a:latin typeface="Source Sans Pro" panose="020B0503030403020204" pitchFamily="34" charset="0"/>
              </a:rPr>
              <a:t>“Looking back”</a:t>
            </a:r>
          </a:p>
          <a:p>
            <a:pPr algn="l">
              <a:buFont typeface="Arial" panose="020B0604020202020204" pitchFamily="34" charset="0"/>
              <a:buNone/>
            </a:pPr>
            <a:r>
              <a:rPr lang="en-US" b="1" i="0" dirty="0">
                <a:solidFill>
                  <a:srgbClr val="333333"/>
                </a:solidFill>
                <a:effectLst/>
                <a:latin typeface="Source Sans Pro" panose="020B0503030403020204" pitchFamily="34" charset="0"/>
              </a:rPr>
              <a:t>= Evaluation</a:t>
            </a:r>
            <a:r>
              <a:rPr lang="en-US" b="0" i="0" dirty="0">
                <a:solidFill>
                  <a:srgbClr val="333333"/>
                </a:solidFill>
                <a:effectLst/>
                <a:latin typeface="Source Sans Pro" panose="020B0503030403020204" pitchFamily="34" charset="0"/>
              </a:rPr>
              <a:t> of the experience, both good and bad</a:t>
            </a:r>
          </a:p>
          <a:p>
            <a:pPr algn="l">
              <a:buFont typeface="Arial" panose="020B0604020202020204" pitchFamily="34" charset="0"/>
              <a:buNone/>
            </a:pPr>
            <a:r>
              <a:rPr lang="en-US" b="0" i="0" dirty="0">
                <a:solidFill>
                  <a:srgbClr val="333333"/>
                </a:solidFill>
                <a:effectLst/>
                <a:latin typeface="Source Sans Pro" panose="020B0503030403020204" pitchFamily="34" charset="0"/>
              </a:rPr>
              <a:t>“What went well?” “What didn’t go so well?”</a:t>
            </a:r>
          </a:p>
          <a:p>
            <a:pPr algn="l">
              <a:buFont typeface="Arial" panose="020B0604020202020204" pitchFamily="34" charset="0"/>
              <a:buNone/>
            </a:pPr>
            <a:r>
              <a:rPr lang="en-US" b="0" i="0" dirty="0">
                <a:solidFill>
                  <a:srgbClr val="333333"/>
                </a:solidFill>
                <a:effectLst/>
                <a:latin typeface="Source Sans Pro" panose="020B0503030403020204" pitchFamily="34" charset="0"/>
              </a:rPr>
              <a:t>“What positive or negative thing did you contribute?” “What positive or negative things did others contribute?:</a:t>
            </a:r>
            <a:br>
              <a:rPr lang="en-US" b="0" i="0" dirty="0">
                <a:solidFill>
                  <a:srgbClr val="333333"/>
                </a:solidFill>
                <a:effectLst/>
                <a:latin typeface="Source Sans Pro" panose="020B0503030403020204" pitchFamily="34" charset="0"/>
              </a:rPr>
            </a:br>
            <a:endParaRPr lang="en-US" b="0" i="0" dirty="0">
              <a:solidFill>
                <a:srgbClr val="333333"/>
              </a:solidFill>
              <a:effectLst/>
              <a:latin typeface="Source Sans Pro" panose="020B0503030403020204" pitchFamily="34" charset="0"/>
            </a:endParaRPr>
          </a:p>
          <a:p>
            <a:pPr algn="l">
              <a:buFont typeface="Arial" panose="020B0604020202020204" pitchFamily="34" charset="0"/>
              <a:buNone/>
            </a:pPr>
            <a:r>
              <a:rPr lang="en-US" b="1" i="0" dirty="0">
                <a:solidFill>
                  <a:srgbClr val="333333"/>
                </a:solidFill>
                <a:effectLst/>
                <a:latin typeface="Source Sans Pro" panose="020B0503030403020204" pitchFamily="34" charset="0"/>
              </a:rPr>
              <a:t>= Analysis</a:t>
            </a:r>
            <a:r>
              <a:rPr lang="en-US" b="0" i="0" dirty="0">
                <a:solidFill>
                  <a:srgbClr val="333333"/>
                </a:solidFill>
                <a:effectLst/>
                <a:latin typeface="Source Sans Pro" panose="020B0503030403020204" pitchFamily="34" charset="0"/>
              </a:rPr>
              <a:t> to make sense of the situation</a:t>
            </a:r>
          </a:p>
          <a:p>
            <a:pPr algn="l">
              <a:buFont typeface="Arial" panose="020B0604020202020204" pitchFamily="34" charset="0"/>
              <a:buNone/>
            </a:pPr>
            <a:r>
              <a:rPr lang="en-US" b="0" i="0" dirty="0">
                <a:solidFill>
                  <a:srgbClr val="333333"/>
                </a:solidFill>
                <a:effectLst/>
                <a:latin typeface="Source Sans Pro" panose="020B0503030403020204" pitchFamily="34" charset="0"/>
              </a:rPr>
              <a:t>“What do you think might have helped or hindered the situation?” </a:t>
            </a:r>
          </a:p>
          <a:p>
            <a:pPr algn="l">
              <a:buFont typeface="Arial" panose="020B0604020202020204" pitchFamily="34" charset="0"/>
              <a:buNone/>
            </a:pPr>
            <a:r>
              <a:rPr lang="en-US" b="0" i="0" dirty="0">
                <a:solidFill>
                  <a:srgbClr val="333333"/>
                </a:solidFill>
                <a:effectLst/>
                <a:latin typeface="Source Sans Pro" panose="020B0503030403020204" pitchFamily="34" charset="0"/>
              </a:rPr>
              <a:t>“What tools or options could you use in the future?”</a:t>
            </a:r>
            <a:br>
              <a:rPr lang="en-US" b="0" i="0" dirty="0">
                <a:solidFill>
                  <a:srgbClr val="333333"/>
                </a:solidFill>
                <a:effectLst/>
                <a:latin typeface="Source Sans Pro" panose="020B0503030403020204" pitchFamily="34" charset="0"/>
              </a:rPr>
            </a:br>
            <a:r>
              <a:rPr lang="en-US" dirty="0"/>
              <a:t>_____________________________________________________________________</a:t>
            </a:r>
            <a:endParaRPr lang="en-US" b="0" i="0" dirty="0">
              <a:solidFill>
                <a:srgbClr val="333333"/>
              </a:solidFill>
              <a:effectLst/>
              <a:latin typeface="Source Sans Pro" panose="020B0503030403020204" pitchFamily="34" charset="0"/>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may have a worksheet template built for this section. You can give participants alone time to work through their own thoughts; be mindful of distractions and losing engagement. </a:t>
            </a:r>
            <a:br>
              <a:rPr lang="en-US" dirty="0"/>
            </a:br>
            <a:endParaRPr lang="en-US" dirty="0"/>
          </a:p>
          <a:p>
            <a:r>
              <a:rPr lang="en-US" b="1" dirty="0"/>
              <a:t>Large Audience: </a:t>
            </a:r>
            <a:r>
              <a:rPr lang="en-US" dirty="0"/>
              <a:t>Explore using technology or breaking the audience into smaller groups to enhance participation. </a:t>
            </a:r>
          </a:p>
          <a:p>
            <a:endParaRPr lang="en-US" dirty="0"/>
          </a:p>
          <a:p>
            <a:r>
              <a:rPr lang="en-US" b="1" dirty="0"/>
              <a:t>Smaller Audience:  </a:t>
            </a:r>
            <a:r>
              <a:rPr lang="en-US" dirty="0"/>
              <a:t>Break them into duos or trios to enhance participation and encourage organic dialogue. </a:t>
            </a:r>
          </a:p>
          <a:p>
            <a:endParaRPr lang="en-US" dirty="0"/>
          </a:p>
        </p:txBody>
      </p:sp>
      <p:sp>
        <p:nvSpPr>
          <p:cNvPr id="4" name="Slide Number Placeholder 3"/>
          <p:cNvSpPr>
            <a:spLocks noGrp="1"/>
          </p:cNvSpPr>
          <p:nvPr>
            <p:ph type="sldNum" sz="quarter" idx="5"/>
          </p:nvPr>
        </p:nvSpPr>
        <p:spPr/>
        <p:txBody>
          <a:bodyPr/>
          <a:lstStyle/>
          <a:p>
            <a:fld id="{72BCDB4A-02FD-40C3-ABC3-CF97ADDE8E7C}" type="slidenum">
              <a:rPr lang="en-US" smtClean="0"/>
              <a:t>13</a:t>
            </a:fld>
            <a:endParaRPr lang="en-US"/>
          </a:p>
        </p:txBody>
      </p:sp>
    </p:spTree>
    <p:extLst>
      <p:ext uri="{BB962C8B-B14F-4D97-AF65-F5344CB8AC3E}">
        <p14:creationId xmlns:p14="http://schemas.microsoft.com/office/powerpoint/2010/main" val="7624970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Optional reflection question – can hide slide if not needed. </a:t>
            </a:r>
            <a:br>
              <a:rPr lang="en-US" dirty="0"/>
            </a:br>
            <a:endParaRPr lang="en-US" dirty="0"/>
          </a:p>
          <a:p>
            <a:r>
              <a:rPr lang="en-US" b="1" dirty="0"/>
              <a:t>Large Audience: </a:t>
            </a:r>
            <a:r>
              <a:rPr lang="en-US" dirty="0"/>
              <a:t>Explore using technology or breaking the audience into smaller groups to enhance participation. </a:t>
            </a:r>
          </a:p>
          <a:p>
            <a:endParaRPr lang="en-US" dirty="0"/>
          </a:p>
          <a:p>
            <a:r>
              <a:rPr lang="en-US" b="1" dirty="0"/>
              <a:t>Smaller Audience:  </a:t>
            </a:r>
            <a:r>
              <a:rPr lang="en-US" dirty="0"/>
              <a:t>Break them into duos or trios to enhance participation and encourage organic dialogue. </a:t>
            </a:r>
          </a:p>
          <a:p>
            <a:endParaRPr lang="en-US" dirty="0"/>
          </a:p>
        </p:txBody>
      </p:sp>
      <p:sp>
        <p:nvSpPr>
          <p:cNvPr id="4" name="Slide Number Placeholder 3"/>
          <p:cNvSpPr>
            <a:spLocks noGrp="1"/>
          </p:cNvSpPr>
          <p:nvPr>
            <p:ph type="sldNum" sz="quarter" idx="5"/>
          </p:nvPr>
        </p:nvSpPr>
        <p:spPr/>
        <p:txBody>
          <a:bodyPr/>
          <a:lstStyle/>
          <a:p>
            <a:fld id="{72BCDB4A-02FD-40C3-ABC3-CF97ADDE8E7C}" type="slidenum">
              <a:rPr lang="en-US" smtClean="0"/>
              <a:t>14</a:t>
            </a:fld>
            <a:endParaRPr lang="en-US"/>
          </a:p>
        </p:txBody>
      </p:sp>
    </p:spTree>
    <p:extLst>
      <p:ext uri="{BB962C8B-B14F-4D97-AF65-F5344CB8AC3E}">
        <p14:creationId xmlns:p14="http://schemas.microsoft.com/office/powerpoint/2010/main" val="39302922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Optional reflection question – can hide slide if not needed. </a:t>
            </a:r>
            <a:br>
              <a:rPr lang="en-US" dirty="0"/>
            </a:br>
            <a:endParaRPr lang="en-US" dirty="0"/>
          </a:p>
          <a:p>
            <a:r>
              <a:rPr lang="en-US" b="1" dirty="0"/>
              <a:t>Large Audience: </a:t>
            </a:r>
            <a:r>
              <a:rPr lang="en-US" dirty="0"/>
              <a:t>Explore using technology or breaking the audience into smaller groups to enhance participation. </a:t>
            </a:r>
          </a:p>
          <a:p>
            <a:endParaRPr lang="en-US" dirty="0"/>
          </a:p>
          <a:p>
            <a:r>
              <a:rPr lang="en-US" b="1" dirty="0"/>
              <a:t>Smaller Audience:  </a:t>
            </a:r>
            <a:r>
              <a:rPr lang="en-US" dirty="0"/>
              <a:t>Break them into duos or trios to enhance participation and encourage organic dialogue. </a:t>
            </a:r>
          </a:p>
          <a:p>
            <a:endParaRPr lang="en-US" dirty="0"/>
          </a:p>
        </p:txBody>
      </p:sp>
      <p:sp>
        <p:nvSpPr>
          <p:cNvPr id="4" name="Slide Number Placeholder 3"/>
          <p:cNvSpPr>
            <a:spLocks noGrp="1"/>
          </p:cNvSpPr>
          <p:nvPr>
            <p:ph type="sldNum" sz="quarter" idx="5"/>
          </p:nvPr>
        </p:nvSpPr>
        <p:spPr/>
        <p:txBody>
          <a:bodyPr/>
          <a:lstStyle/>
          <a:p>
            <a:fld id="{72BCDB4A-02FD-40C3-ABC3-CF97ADDE8E7C}" type="slidenum">
              <a:rPr lang="en-US" smtClean="0"/>
              <a:t>15</a:t>
            </a:fld>
            <a:endParaRPr lang="en-US"/>
          </a:p>
        </p:txBody>
      </p:sp>
    </p:spTree>
    <p:extLst>
      <p:ext uri="{BB962C8B-B14F-4D97-AF65-F5344CB8AC3E}">
        <p14:creationId xmlns:p14="http://schemas.microsoft.com/office/powerpoint/2010/main" val="3167482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Optional reflection question – can hide slide if not needed. </a:t>
            </a:r>
            <a:br>
              <a:rPr lang="en-US" dirty="0"/>
            </a:br>
            <a:endParaRPr lang="en-US" dirty="0"/>
          </a:p>
          <a:p>
            <a:r>
              <a:rPr lang="en-US" b="1" dirty="0"/>
              <a:t>Large Audience: </a:t>
            </a:r>
            <a:r>
              <a:rPr lang="en-US" dirty="0"/>
              <a:t>Explore using technology or breaking the audience into smaller groups to enhance participation. </a:t>
            </a:r>
          </a:p>
          <a:p>
            <a:endParaRPr lang="en-US" dirty="0"/>
          </a:p>
          <a:p>
            <a:r>
              <a:rPr lang="en-US" b="1" dirty="0"/>
              <a:t>Smaller Audience:  </a:t>
            </a:r>
            <a:r>
              <a:rPr lang="en-US" dirty="0"/>
              <a:t>Break them into duos or trios to enhance participation and encourage organic dialogue. </a:t>
            </a:r>
          </a:p>
          <a:p>
            <a:endParaRPr lang="en-US" dirty="0"/>
          </a:p>
        </p:txBody>
      </p:sp>
      <p:sp>
        <p:nvSpPr>
          <p:cNvPr id="4" name="Slide Number Placeholder 3"/>
          <p:cNvSpPr>
            <a:spLocks noGrp="1"/>
          </p:cNvSpPr>
          <p:nvPr>
            <p:ph type="sldNum" sz="quarter" idx="5"/>
          </p:nvPr>
        </p:nvSpPr>
        <p:spPr/>
        <p:txBody>
          <a:bodyPr/>
          <a:lstStyle/>
          <a:p>
            <a:fld id="{72BCDB4A-02FD-40C3-ABC3-CF97ADDE8E7C}" type="slidenum">
              <a:rPr lang="en-US" smtClean="0"/>
              <a:t>16</a:t>
            </a:fld>
            <a:endParaRPr lang="en-US"/>
          </a:p>
        </p:txBody>
      </p:sp>
    </p:spTree>
    <p:extLst>
      <p:ext uri="{BB962C8B-B14F-4D97-AF65-F5344CB8AC3E}">
        <p14:creationId xmlns:p14="http://schemas.microsoft.com/office/powerpoint/2010/main" val="42473562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2BCDB4A-02FD-40C3-ABC3-CF97ADDE8E7C}" type="slidenum">
              <a:rPr lang="en-US" smtClean="0"/>
              <a:t>17</a:t>
            </a:fld>
            <a:endParaRPr lang="en-US"/>
          </a:p>
        </p:txBody>
      </p:sp>
    </p:spTree>
    <p:extLst>
      <p:ext uri="{BB962C8B-B14F-4D97-AF65-F5344CB8AC3E}">
        <p14:creationId xmlns:p14="http://schemas.microsoft.com/office/powerpoint/2010/main" val="38093577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facilitator will switch to a software (</a:t>
            </a:r>
            <a:r>
              <a:rPr lang="en-US" dirty="0" err="1"/>
              <a:t>PollEv</a:t>
            </a:r>
            <a:r>
              <a:rPr lang="en-US" dirty="0"/>
              <a:t> for </a:t>
            </a:r>
            <a:r>
              <a:rPr lang="en-US" dirty="0" err="1"/>
              <a:t>TalentED</a:t>
            </a:r>
            <a:r>
              <a:rPr lang="en-US" dirty="0"/>
              <a:t> YYC – see checklist document for log-in info) for participants to use their mobile device to answer this question and see the answers of the group.</a:t>
            </a:r>
          </a:p>
          <a:p>
            <a:endParaRPr lang="en-US" dirty="0"/>
          </a:p>
          <a:p>
            <a:r>
              <a:rPr lang="en-US" b="1" dirty="0"/>
              <a:t>This question is simply</a:t>
            </a:r>
            <a:r>
              <a:rPr lang="en-US" b="1" i="1" dirty="0"/>
              <a:t>: “How did this event help you prepare in your future career” </a:t>
            </a:r>
            <a:r>
              <a:rPr lang="en-US" b="0" i="0" u="none" dirty="0"/>
              <a:t>the goal is to get participants to connect this experience to a role or field they would like to maneuver their career into. </a:t>
            </a:r>
          </a:p>
          <a:p>
            <a:endParaRPr lang="en-US" b="1" dirty="0"/>
          </a:p>
          <a:p>
            <a:r>
              <a:rPr lang="en-US" b="1" dirty="0"/>
              <a:t>Observe and discuss: </a:t>
            </a:r>
            <a:r>
              <a:rPr lang="en-US" b="0" i="0" u="none" dirty="0"/>
              <a:t>Are there specific industries that are coming up? What sort of skills or tools are they connecting to what roles and why? Is there an optimistic tone or pessimistic tone? Any surprises? </a:t>
            </a:r>
            <a:endParaRPr lang="en-US" i="0" dirty="0"/>
          </a:p>
          <a:p>
            <a:endParaRPr lang="en-US" dirty="0"/>
          </a:p>
        </p:txBody>
      </p:sp>
      <p:sp>
        <p:nvSpPr>
          <p:cNvPr id="4" name="Slide Number Placeholder 3"/>
          <p:cNvSpPr>
            <a:spLocks noGrp="1"/>
          </p:cNvSpPr>
          <p:nvPr>
            <p:ph type="sldNum" sz="quarter" idx="5"/>
          </p:nvPr>
        </p:nvSpPr>
        <p:spPr/>
        <p:txBody>
          <a:bodyPr/>
          <a:lstStyle/>
          <a:p>
            <a:fld id="{72BCDB4A-02FD-40C3-ABC3-CF97ADDE8E7C}" type="slidenum">
              <a:rPr lang="en-US" smtClean="0"/>
              <a:t>18</a:t>
            </a:fld>
            <a:endParaRPr lang="en-US"/>
          </a:p>
        </p:txBody>
      </p:sp>
    </p:spTree>
    <p:extLst>
      <p:ext uri="{BB962C8B-B14F-4D97-AF65-F5344CB8AC3E}">
        <p14:creationId xmlns:p14="http://schemas.microsoft.com/office/powerpoint/2010/main" val="40685808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2BCDB4A-02FD-40C3-ABC3-CF97ADDE8E7C}" type="slidenum">
              <a:rPr lang="en-US" smtClean="0"/>
              <a:t>19</a:t>
            </a:fld>
            <a:endParaRPr lang="en-US"/>
          </a:p>
        </p:txBody>
      </p:sp>
    </p:spTree>
    <p:extLst>
      <p:ext uri="{BB962C8B-B14F-4D97-AF65-F5344CB8AC3E}">
        <p14:creationId xmlns:p14="http://schemas.microsoft.com/office/powerpoint/2010/main" val="3622022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Why Reflect? </a:t>
            </a:r>
            <a:br>
              <a:rPr lang="en-US" dirty="0"/>
            </a:br>
            <a:r>
              <a:rPr lang="en-US" dirty="0"/>
              <a:t>“</a:t>
            </a:r>
            <a:r>
              <a:rPr lang="en-US" b="0" i="0" dirty="0">
                <a:solidFill>
                  <a:srgbClr val="202124"/>
                </a:solidFill>
                <a:effectLst/>
                <a:latin typeface="Google Sans"/>
              </a:rPr>
              <a:t>Reflecting </a:t>
            </a:r>
            <a:r>
              <a:rPr lang="en-US" b="0" i="0" dirty="0">
                <a:solidFill>
                  <a:srgbClr val="040C28"/>
                </a:solidFill>
                <a:effectLst/>
                <a:latin typeface="Google Sans"/>
              </a:rPr>
              <a:t>helps you to develop your skills and review their effectiveness</a:t>
            </a:r>
            <a:r>
              <a:rPr lang="en-US" b="0" i="0" dirty="0">
                <a:solidFill>
                  <a:srgbClr val="202124"/>
                </a:solidFill>
                <a:effectLst/>
                <a:latin typeface="Google Sans"/>
              </a:rPr>
              <a:t>, rather than just carry-on doing things as you have always done them. It is about questioning, in a positive way, what you do and why you do it and then deciding whether there is a better, or more efficient, way of doing it in the future”</a:t>
            </a:r>
          </a:p>
          <a:p>
            <a:endParaRPr lang="en-US" b="0" i="0" dirty="0">
              <a:solidFill>
                <a:srgbClr val="202124"/>
              </a:solidFill>
              <a:effectLst/>
              <a:latin typeface="Google Sans"/>
            </a:endParaRPr>
          </a:p>
          <a:p>
            <a:endParaRPr lang="en-US" b="1" i="0" dirty="0">
              <a:solidFill>
                <a:srgbClr val="202124"/>
              </a:solidFill>
              <a:effectLst/>
              <a:latin typeface="Google Sans"/>
            </a:endParaRPr>
          </a:p>
          <a:p>
            <a:r>
              <a:rPr lang="en-US" b="1" i="0" dirty="0">
                <a:solidFill>
                  <a:srgbClr val="202124"/>
                </a:solidFill>
                <a:effectLst/>
                <a:latin typeface="Google Sans"/>
              </a:rPr>
              <a:t>If it is a smaller audience, you can engage participants with questions like: </a:t>
            </a:r>
          </a:p>
          <a:p>
            <a:r>
              <a:rPr lang="en-US" b="0" i="0" dirty="0">
                <a:solidFill>
                  <a:srgbClr val="202124"/>
                </a:solidFill>
                <a:effectLst/>
                <a:latin typeface="Google Sans"/>
              </a:rPr>
              <a:t>“Why do you think reflection is important?”</a:t>
            </a:r>
          </a:p>
          <a:p>
            <a:r>
              <a:rPr lang="en-US" b="0" i="0" dirty="0">
                <a:solidFill>
                  <a:srgbClr val="202124"/>
                </a:solidFill>
                <a:effectLst/>
                <a:latin typeface="Google Sans"/>
              </a:rPr>
              <a:t>“When was the last time you reflected?”</a:t>
            </a:r>
          </a:p>
          <a:p>
            <a:r>
              <a:rPr lang="en-US" b="0" i="0" dirty="0">
                <a:solidFill>
                  <a:srgbClr val="202124"/>
                </a:solidFill>
                <a:effectLst/>
                <a:latin typeface="Google Sans"/>
              </a:rPr>
              <a:t>“Why do you think people don’t reflect?”</a:t>
            </a:r>
          </a:p>
          <a:p>
            <a:endParaRPr lang="en-US" b="0" i="0" dirty="0">
              <a:solidFill>
                <a:srgbClr val="202124"/>
              </a:solidFill>
              <a:effectLst/>
              <a:latin typeface="Google Sans"/>
            </a:endParaRPr>
          </a:p>
          <a:p>
            <a:endParaRPr lang="en-US" b="0" i="0" dirty="0">
              <a:solidFill>
                <a:srgbClr val="202124"/>
              </a:solidFill>
              <a:effectLst/>
              <a:latin typeface="Google Sans"/>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Source(s): </a:t>
            </a:r>
            <a:r>
              <a:rPr lang="en-US" dirty="0"/>
              <a:t>https://www5.open.ac.uk/choose/unison/develop/my-skills/self-reflection#:~:text=Reflecting%20helps%20you%20to%20develop,doing%20it%20in%20the%20future.</a:t>
            </a:r>
            <a:r>
              <a:rPr lang="en-US" b="0" i="0" dirty="0">
                <a:solidFill>
                  <a:srgbClr val="202124"/>
                </a:solidFill>
                <a:effectLst/>
                <a:latin typeface="Google Sans"/>
              </a:rPr>
              <a:t> </a:t>
            </a:r>
          </a:p>
          <a:p>
            <a:endParaRPr lang="en-US" dirty="0"/>
          </a:p>
        </p:txBody>
      </p:sp>
      <p:sp>
        <p:nvSpPr>
          <p:cNvPr id="4" name="Slide Number Placeholder 3"/>
          <p:cNvSpPr>
            <a:spLocks noGrp="1"/>
          </p:cNvSpPr>
          <p:nvPr>
            <p:ph type="sldNum" sz="quarter" idx="5"/>
          </p:nvPr>
        </p:nvSpPr>
        <p:spPr/>
        <p:txBody>
          <a:bodyPr/>
          <a:lstStyle/>
          <a:p>
            <a:fld id="{72BCDB4A-02FD-40C3-ABC3-CF97ADDE8E7C}" type="slidenum">
              <a:t>2</a:t>
            </a:fld>
            <a:endParaRPr lang="en-US" dirty="0"/>
          </a:p>
        </p:txBody>
      </p:sp>
    </p:spTree>
    <p:extLst>
      <p:ext uri="{BB962C8B-B14F-4D97-AF65-F5344CB8AC3E}">
        <p14:creationId xmlns:p14="http://schemas.microsoft.com/office/powerpoint/2010/main" val="2992277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Source: https://crlt.umich.edu/publinks/generalguidelines</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BCDB4A-02FD-40C3-ABC3-CF97ADDE8E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905529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a:t>
            </a:r>
            <a:r>
              <a:rPr lang="en-US" dirty="0" err="1"/>
              <a:t>PollEv</a:t>
            </a:r>
            <a:br>
              <a:rPr lang="en-US" dirty="0"/>
            </a:br>
            <a:br>
              <a:rPr lang="en-US" dirty="0"/>
            </a:br>
            <a:r>
              <a:rPr lang="en-US" dirty="0"/>
              <a:t>Observe and Discuss: Are there themes of </a:t>
            </a:r>
            <a:r>
              <a:rPr lang="en-US" dirty="0" err="1"/>
              <a:t>behaviours</a:t>
            </a:r>
            <a:r>
              <a:rPr lang="en-US" dirty="0"/>
              <a:t> changings? Emotions involved? Thoughts or ideals transforming?</a:t>
            </a:r>
          </a:p>
        </p:txBody>
      </p:sp>
      <p:sp>
        <p:nvSpPr>
          <p:cNvPr id="4" name="Slide Number Placeholder 3"/>
          <p:cNvSpPr>
            <a:spLocks noGrp="1"/>
          </p:cNvSpPr>
          <p:nvPr>
            <p:ph type="sldNum" sz="quarter" idx="5"/>
          </p:nvPr>
        </p:nvSpPr>
        <p:spPr/>
        <p:txBody>
          <a:bodyPr/>
          <a:lstStyle/>
          <a:p>
            <a:fld id="{72BCDB4A-02FD-40C3-ABC3-CF97ADDE8E7C}" type="slidenum">
              <a:rPr lang="en-US" smtClean="0"/>
              <a:t>22</a:t>
            </a:fld>
            <a:endParaRPr lang="en-US"/>
          </a:p>
        </p:txBody>
      </p:sp>
    </p:spTree>
    <p:extLst>
      <p:ext uri="{BB962C8B-B14F-4D97-AF65-F5344CB8AC3E}">
        <p14:creationId xmlns:p14="http://schemas.microsoft.com/office/powerpoint/2010/main" val="22200180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facilitator will switch to a software (</a:t>
            </a:r>
            <a:r>
              <a:rPr lang="en-US" dirty="0" err="1"/>
              <a:t>PollEv</a:t>
            </a:r>
            <a:r>
              <a:rPr lang="en-US" dirty="0"/>
              <a:t> for </a:t>
            </a:r>
            <a:r>
              <a:rPr lang="en-US" dirty="0" err="1"/>
              <a:t>TalentED</a:t>
            </a:r>
            <a:r>
              <a:rPr lang="en-US" dirty="0"/>
              <a:t> YYC – see checklist document for log-in info) for participants to use their mobile device to answer this question and see the answers of the group.</a:t>
            </a:r>
          </a:p>
          <a:p>
            <a:endParaRPr lang="en-US" dirty="0"/>
          </a:p>
          <a:p>
            <a:r>
              <a:rPr lang="en-US" b="1" dirty="0"/>
              <a:t>This question is simply</a:t>
            </a:r>
            <a:r>
              <a:rPr lang="en-US" b="1" i="1" dirty="0"/>
              <a:t>: “</a:t>
            </a:r>
            <a:r>
              <a:rPr lang="en-US" i="1" dirty="0"/>
              <a:t>What are examples of reflection in every day life?”</a:t>
            </a:r>
            <a:r>
              <a:rPr lang="en-US" dirty="0"/>
              <a:t> so thinking of how you may reflect after incidents like a minor traffic mistake, forgetting to do something for someone, having new information challenge one of your world views.  Another example of the workplace that students may be familiar are with are “debrief meetings,” “sprint retrospectives,” “lessons learned documents.”</a:t>
            </a:r>
          </a:p>
          <a:p>
            <a:endParaRPr lang="en-US" b="1" dirty="0"/>
          </a:p>
          <a:p>
            <a:r>
              <a:rPr lang="en-US" b="1" dirty="0"/>
              <a:t>Observe and discuss: </a:t>
            </a:r>
            <a:r>
              <a:rPr lang="en-US" dirty="0"/>
              <a:t>is the audience leaning toward reactive or proactive experiences? Positive or negative experiences? Anything unique or out-of-the-ordinary that stands out?</a:t>
            </a:r>
          </a:p>
          <a:p>
            <a:endParaRPr lang="en-US" dirty="0"/>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72BCDB4A-02FD-40C3-ABC3-CF97ADDE8E7C}" type="slidenum">
              <a:rPr lang="en-US" smtClean="0"/>
              <a:t>3</a:t>
            </a:fld>
            <a:endParaRPr lang="en-US"/>
          </a:p>
        </p:txBody>
      </p:sp>
    </p:spTree>
    <p:extLst>
      <p:ext uri="{BB962C8B-B14F-4D97-AF65-F5344CB8AC3E}">
        <p14:creationId xmlns:p14="http://schemas.microsoft.com/office/powerpoint/2010/main" val="3651443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333333"/>
                </a:solidFill>
                <a:effectLst/>
                <a:latin typeface="Source Sans Pro" panose="020B0503030403020204" pitchFamily="34" charset="0"/>
              </a:rPr>
              <a:t>Gibbs' Reflective Cycle was developed by Graham Gibbs in 1988 to give structure to learning from experiences.  It offers a framework for examining experiences, and given its cyclic nature lends itself particularly well to repeated experiences, allowing you to learn and plan from things that either went well or didn’t go well. It covers 6 stages:</a:t>
            </a:r>
          </a:p>
          <a:p>
            <a:pPr algn="l"/>
            <a:endParaRPr lang="en-US" b="0" i="0" dirty="0">
              <a:solidFill>
                <a:srgbClr val="333333"/>
              </a:solidFill>
              <a:effectLst/>
              <a:latin typeface="Source Sans Pro" panose="020B0503030403020204" pitchFamily="34" charset="0"/>
            </a:endParaRPr>
          </a:p>
          <a:p>
            <a:pPr algn="l">
              <a:buFont typeface="Arial" panose="020B0604020202020204" pitchFamily="34" charset="0"/>
              <a:buNone/>
            </a:pPr>
            <a:r>
              <a:rPr lang="en-US" b="1" i="0" dirty="0">
                <a:solidFill>
                  <a:srgbClr val="333333"/>
                </a:solidFill>
                <a:effectLst/>
                <a:latin typeface="Source Sans Pro" panose="020B0503030403020204" pitchFamily="34" charset="0"/>
              </a:rPr>
              <a:t>“What happened?” = Description</a:t>
            </a:r>
            <a:r>
              <a:rPr lang="en-US" b="0" i="0" dirty="0">
                <a:solidFill>
                  <a:srgbClr val="333333"/>
                </a:solidFill>
                <a:effectLst/>
                <a:latin typeface="Source Sans Pro" panose="020B0503030403020204" pitchFamily="34" charset="0"/>
              </a:rPr>
              <a:t> of the experience </a:t>
            </a:r>
            <a:br>
              <a:rPr lang="en-US" b="0" i="0" dirty="0">
                <a:solidFill>
                  <a:srgbClr val="333333"/>
                </a:solidFill>
                <a:effectLst/>
                <a:latin typeface="Source Sans Pro" panose="020B0503030403020204" pitchFamily="34" charset="0"/>
              </a:rPr>
            </a:br>
            <a:r>
              <a:rPr lang="en-US" b="0" i="0" dirty="0">
                <a:solidFill>
                  <a:srgbClr val="333333"/>
                </a:solidFill>
                <a:effectLst/>
                <a:latin typeface="Source Sans Pro" panose="020B0503030403020204" pitchFamily="34" charset="0"/>
              </a:rPr>
              <a:t>-Be as factual as you can; simply describe what happened. </a:t>
            </a:r>
          </a:p>
          <a:p>
            <a:pPr algn="l">
              <a:buFont typeface="Arial" panose="020B0604020202020204" pitchFamily="34" charset="0"/>
              <a:buNone/>
            </a:pPr>
            <a:endParaRPr lang="en-US" b="0" i="0" dirty="0">
              <a:solidFill>
                <a:srgbClr val="333333"/>
              </a:solidFill>
              <a:effectLst/>
              <a:latin typeface="Source Sans Pro" panose="020B0503030403020204" pitchFamily="34" charset="0"/>
            </a:endParaRPr>
          </a:p>
          <a:p>
            <a:pPr algn="l">
              <a:buFont typeface="Arial" panose="020B0604020202020204" pitchFamily="34" charset="0"/>
              <a:buNone/>
            </a:pPr>
            <a:r>
              <a:rPr lang="en-US" b="1" i="0" dirty="0">
                <a:solidFill>
                  <a:srgbClr val="333333"/>
                </a:solidFill>
                <a:effectLst/>
                <a:latin typeface="Source Sans Pro" panose="020B0503030403020204" pitchFamily="34" charset="0"/>
              </a:rPr>
              <a:t>“How do I feel?” = Feelings</a:t>
            </a:r>
            <a:r>
              <a:rPr lang="en-US" b="0" i="0" dirty="0">
                <a:solidFill>
                  <a:srgbClr val="333333"/>
                </a:solidFill>
                <a:effectLst/>
                <a:latin typeface="Source Sans Pro" panose="020B0503030403020204" pitchFamily="34" charset="0"/>
              </a:rPr>
              <a:t> and thoughts about the experience</a:t>
            </a:r>
            <a:br>
              <a:rPr lang="en-US" b="0" i="0" dirty="0">
                <a:solidFill>
                  <a:srgbClr val="333333"/>
                </a:solidFill>
                <a:effectLst/>
                <a:latin typeface="Source Sans Pro" panose="020B0503030403020204" pitchFamily="34" charset="0"/>
              </a:rPr>
            </a:br>
            <a:r>
              <a:rPr lang="en-US" b="0" i="0" dirty="0">
                <a:solidFill>
                  <a:srgbClr val="333333"/>
                </a:solidFill>
                <a:effectLst/>
                <a:latin typeface="Source Sans Pro" panose="020B0503030403020204" pitchFamily="34" charset="0"/>
              </a:rPr>
              <a:t>-Describe what you felt; don’t judge – just state.</a:t>
            </a:r>
          </a:p>
          <a:p>
            <a:pPr algn="l">
              <a:buFont typeface="Arial" panose="020B0604020202020204" pitchFamily="34" charset="0"/>
              <a:buNone/>
            </a:pPr>
            <a:r>
              <a:rPr lang="en-US" b="0" i="0" dirty="0">
                <a:solidFill>
                  <a:srgbClr val="333333"/>
                </a:solidFill>
                <a:effectLst/>
                <a:latin typeface="Source Sans Pro" panose="020B0503030403020204" pitchFamily="34" charset="0"/>
              </a:rPr>
              <a:t>“What did you feel? What did you think others felt?”</a:t>
            </a:r>
            <a:br>
              <a:rPr lang="en-US" b="0" i="0" dirty="0">
                <a:solidFill>
                  <a:srgbClr val="333333"/>
                </a:solidFill>
                <a:effectLst/>
                <a:latin typeface="Source Sans Pro" panose="020B0503030403020204" pitchFamily="34" charset="0"/>
              </a:rPr>
            </a:br>
            <a:endParaRPr lang="en-US" b="0" i="0" dirty="0">
              <a:solidFill>
                <a:srgbClr val="333333"/>
              </a:solidFill>
              <a:effectLst/>
              <a:latin typeface="Source Sans Pro" panose="020B0503030403020204" pitchFamily="34" charset="0"/>
            </a:endParaRPr>
          </a:p>
          <a:p>
            <a:pPr algn="l">
              <a:buFont typeface="Arial" panose="020B0604020202020204" pitchFamily="34" charset="0"/>
              <a:buNone/>
            </a:pPr>
            <a:r>
              <a:rPr lang="en-US" b="1" i="0" dirty="0">
                <a:solidFill>
                  <a:srgbClr val="333333"/>
                </a:solidFill>
                <a:effectLst/>
                <a:latin typeface="Source Sans Pro" panose="020B0503030403020204" pitchFamily="34" charset="0"/>
              </a:rPr>
              <a:t>“Looking back”</a:t>
            </a:r>
          </a:p>
          <a:p>
            <a:pPr algn="l">
              <a:buFont typeface="Arial" panose="020B0604020202020204" pitchFamily="34" charset="0"/>
              <a:buNone/>
            </a:pPr>
            <a:r>
              <a:rPr lang="en-US" b="1" i="0" dirty="0">
                <a:solidFill>
                  <a:srgbClr val="333333"/>
                </a:solidFill>
                <a:effectLst/>
                <a:latin typeface="Source Sans Pro" panose="020B0503030403020204" pitchFamily="34" charset="0"/>
              </a:rPr>
              <a:t>= Evaluation</a:t>
            </a:r>
            <a:r>
              <a:rPr lang="en-US" b="0" i="0" dirty="0">
                <a:solidFill>
                  <a:srgbClr val="333333"/>
                </a:solidFill>
                <a:effectLst/>
                <a:latin typeface="Source Sans Pro" panose="020B0503030403020204" pitchFamily="34" charset="0"/>
              </a:rPr>
              <a:t> of the experience, both good and bad</a:t>
            </a:r>
          </a:p>
          <a:p>
            <a:pPr algn="l">
              <a:buFont typeface="Arial" panose="020B0604020202020204" pitchFamily="34" charset="0"/>
              <a:buNone/>
            </a:pPr>
            <a:r>
              <a:rPr lang="en-US" b="0" i="0" dirty="0">
                <a:solidFill>
                  <a:srgbClr val="333333"/>
                </a:solidFill>
                <a:effectLst/>
                <a:latin typeface="Source Sans Pro" panose="020B0503030403020204" pitchFamily="34" charset="0"/>
              </a:rPr>
              <a:t>“What went well?” “What didn’t go so well?”</a:t>
            </a:r>
          </a:p>
          <a:p>
            <a:pPr algn="l">
              <a:buFont typeface="Arial" panose="020B0604020202020204" pitchFamily="34" charset="0"/>
              <a:buNone/>
            </a:pPr>
            <a:r>
              <a:rPr lang="en-US" b="0" i="0" dirty="0">
                <a:solidFill>
                  <a:srgbClr val="333333"/>
                </a:solidFill>
                <a:effectLst/>
                <a:latin typeface="Source Sans Pro" panose="020B0503030403020204" pitchFamily="34" charset="0"/>
              </a:rPr>
              <a:t>“What positive or negative thing did you contribute?” “What positive or negative things did others contribute?:</a:t>
            </a:r>
            <a:br>
              <a:rPr lang="en-US" b="0" i="0" dirty="0">
                <a:solidFill>
                  <a:srgbClr val="333333"/>
                </a:solidFill>
                <a:effectLst/>
                <a:latin typeface="Source Sans Pro" panose="020B0503030403020204" pitchFamily="34" charset="0"/>
              </a:rPr>
            </a:br>
            <a:endParaRPr lang="en-US" b="0" i="0" dirty="0">
              <a:solidFill>
                <a:srgbClr val="333333"/>
              </a:solidFill>
              <a:effectLst/>
              <a:latin typeface="Source Sans Pro" panose="020B0503030403020204" pitchFamily="34" charset="0"/>
            </a:endParaRPr>
          </a:p>
          <a:p>
            <a:pPr algn="l">
              <a:buFont typeface="Arial" panose="020B0604020202020204" pitchFamily="34" charset="0"/>
              <a:buNone/>
            </a:pPr>
            <a:r>
              <a:rPr lang="en-US" b="1" i="0" dirty="0">
                <a:solidFill>
                  <a:srgbClr val="333333"/>
                </a:solidFill>
                <a:effectLst/>
                <a:latin typeface="Source Sans Pro" panose="020B0503030403020204" pitchFamily="34" charset="0"/>
              </a:rPr>
              <a:t>= Analysis</a:t>
            </a:r>
            <a:r>
              <a:rPr lang="en-US" b="0" i="0" dirty="0">
                <a:solidFill>
                  <a:srgbClr val="333333"/>
                </a:solidFill>
                <a:effectLst/>
                <a:latin typeface="Source Sans Pro" panose="020B0503030403020204" pitchFamily="34" charset="0"/>
              </a:rPr>
              <a:t> to make sense of the situation</a:t>
            </a:r>
          </a:p>
          <a:p>
            <a:pPr algn="l">
              <a:buFont typeface="Arial" panose="020B0604020202020204" pitchFamily="34" charset="0"/>
              <a:buNone/>
            </a:pPr>
            <a:r>
              <a:rPr lang="en-US" b="0" i="0" dirty="0">
                <a:solidFill>
                  <a:srgbClr val="333333"/>
                </a:solidFill>
                <a:effectLst/>
                <a:latin typeface="Source Sans Pro" panose="020B0503030403020204" pitchFamily="34" charset="0"/>
              </a:rPr>
              <a:t>“What do you think might have helped or hindered the situation?” </a:t>
            </a:r>
          </a:p>
          <a:p>
            <a:pPr algn="l">
              <a:buFont typeface="Arial" panose="020B0604020202020204" pitchFamily="34" charset="0"/>
              <a:buNone/>
            </a:pPr>
            <a:r>
              <a:rPr lang="en-US" b="0" i="0" dirty="0">
                <a:solidFill>
                  <a:srgbClr val="333333"/>
                </a:solidFill>
                <a:effectLst/>
                <a:latin typeface="Source Sans Pro" panose="020B0503030403020204" pitchFamily="34" charset="0"/>
              </a:rPr>
              <a:t>“What tools or options could you use in the future?”</a:t>
            </a:r>
            <a:br>
              <a:rPr lang="en-US" b="0" i="0" dirty="0">
                <a:solidFill>
                  <a:srgbClr val="333333"/>
                </a:solidFill>
                <a:effectLst/>
                <a:latin typeface="Source Sans Pro" panose="020B0503030403020204" pitchFamily="34" charset="0"/>
              </a:rPr>
            </a:br>
            <a:br>
              <a:rPr lang="en-US" b="0" i="0" dirty="0">
                <a:solidFill>
                  <a:srgbClr val="333333"/>
                </a:solidFill>
                <a:effectLst/>
                <a:latin typeface="Source Sans Pro" panose="020B0503030403020204" pitchFamily="34" charset="0"/>
              </a:rPr>
            </a:br>
            <a:r>
              <a:rPr lang="en-US" b="1" i="0" dirty="0">
                <a:solidFill>
                  <a:srgbClr val="333333"/>
                </a:solidFill>
                <a:effectLst/>
                <a:latin typeface="Source Sans Pro" panose="020B0503030403020204" pitchFamily="34" charset="0"/>
              </a:rPr>
              <a:t>“Looking Forward”</a:t>
            </a:r>
          </a:p>
          <a:p>
            <a:pPr algn="l">
              <a:buFont typeface="Arial" panose="020B0604020202020204" pitchFamily="34" charset="0"/>
              <a:buNone/>
            </a:pPr>
            <a:r>
              <a:rPr lang="en-US" b="1" i="0" dirty="0">
                <a:solidFill>
                  <a:srgbClr val="333333"/>
                </a:solidFill>
                <a:effectLst/>
                <a:latin typeface="Source Sans Pro" panose="020B0503030403020204" pitchFamily="34" charset="0"/>
              </a:rPr>
              <a:t>= Conclusion</a:t>
            </a:r>
            <a:r>
              <a:rPr lang="en-US" b="0" i="0" dirty="0">
                <a:solidFill>
                  <a:srgbClr val="333333"/>
                </a:solidFill>
                <a:effectLst/>
                <a:latin typeface="Source Sans Pro" panose="020B0503030403020204" pitchFamily="34" charset="0"/>
              </a:rPr>
              <a:t> about what you learned and what you could have done differently</a:t>
            </a:r>
          </a:p>
          <a:p>
            <a:pPr algn="l">
              <a:buFont typeface="Arial" panose="020B0604020202020204" pitchFamily="34" charset="0"/>
              <a:buNone/>
            </a:pPr>
            <a:r>
              <a:rPr lang="en-US" b="0" i="0" dirty="0">
                <a:solidFill>
                  <a:srgbClr val="333333"/>
                </a:solidFill>
                <a:effectLst/>
                <a:latin typeface="Source Sans Pro" panose="020B0503030403020204" pitchFamily="34" charset="0"/>
              </a:rPr>
              <a:t>“What skills or tools could help you better next time? Why?”</a:t>
            </a:r>
          </a:p>
          <a:p>
            <a:pPr algn="l">
              <a:buFont typeface="Arial" panose="020B0604020202020204" pitchFamily="34" charset="0"/>
              <a:buNone/>
            </a:pPr>
            <a:r>
              <a:rPr lang="en-US" b="0" i="0" dirty="0">
                <a:solidFill>
                  <a:srgbClr val="333333"/>
                </a:solidFill>
                <a:effectLst/>
                <a:latin typeface="Source Sans Pro" panose="020B0503030403020204" pitchFamily="34" charset="0"/>
              </a:rPr>
              <a:t>“Do you have the skills and tools now or do you need to develop them?”</a:t>
            </a:r>
          </a:p>
          <a:p>
            <a:pPr algn="l">
              <a:buFont typeface="Arial" panose="020B0604020202020204" pitchFamily="34" charset="0"/>
              <a:buNone/>
            </a:pPr>
            <a:r>
              <a:rPr lang="en-US" b="0" i="0" dirty="0">
                <a:solidFill>
                  <a:srgbClr val="333333"/>
                </a:solidFill>
                <a:effectLst/>
                <a:latin typeface="Source Sans Pro" panose="020B0503030403020204" pitchFamily="34" charset="0"/>
              </a:rPr>
              <a:t>“How can you avoid negative experiences?”</a:t>
            </a:r>
            <a:br>
              <a:rPr lang="en-US" b="0" i="0" dirty="0">
                <a:solidFill>
                  <a:srgbClr val="333333"/>
                </a:solidFill>
                <a:effectLst/>
                <a:latin typeface="Source Sans Pro" panose="020B0503030403020204" pitchFamily="34" charset="0"/>
              </a:rPr>
            </a:br>
            <a:r>
              <a:rPr lang="en-US" b="0" i="0" dirty="0">
                <a:solidFill>
                  <a:srgbClr val="333333"/>
                </a:solidFill>
                <a:effectLst/>
                <a:latin typeface="Source Sans Pro" panose="020B0503030403020204" pitchFamily="34" charset="0"/>
              </a:rPr>
              <a:t>“What will you do for others to have a positive experience next time?”</a:t>
            </a:r>
            <a:br>
              <a:rPr lang="en-US" b="0" i="0" dirty="0">
                <a:solidFill>
                  <a:srgbClr val="333333"/>
                </a:solidFill>
                <a:effectLst/>
                <a:latin typeface="Source Sans Pro" panose="020B0503030403020204" pitchFamily="34" charset="0"/>
              </a:rPr>
            </a:br>
            <a:endParaRPr lang="en-US" b="0" i="0" dirty="0">
              <a:solidFill>
                <a:srgbClr val="333333"/>
              </a:solidFill>
              <a:effectLst/>
              <a:latin typeface="Source Sans Pro" panose="020B0503030403020204" pitchFamily="34" charset="0"/>
            </a:endParaRPr>
          </a:p>
          <a:p>
            <a:pPr algn="l">
              <a:buFont typeface="Arial" panose="020B0604020202020204" pitchFamily="34" charset="0"/>
              <a:buNone/>
            </a:pPr>
            <a:r>
              <a:rPr lang="en-US" b="1" i="0" dirty="0">
                <a:solidFill>
                  <a:srgbClr val="333333"/>
                </a:solidFill>
                <a:effectLst/>
                <a:latin typeface="Source Sans Pro" panose="020B0503030403020204" pitchFamily="34" charset="0"/>
              </a:rPr>
              <a:t>= Action plan</a:t>
            </a:r>
            <a:r>
              <a:rPr lang="en-US" b="0" i="0" dirty="0">
                <a:solidFill>
                  <a:srgbClr val="333333"/>
                </a:solidFill>
                <a:effectLst/>
                <a:latin typeface="Source Sans Pro" panose="020B0503030403020204" pitchFamily="34" charset="0"/>
              </a:rPr>
              <a:t> for how you would deal with similar situations in the future, or general changes you might find appropriate.</a:t>
            </a:r>
          </a:p>
          <a:p>
            <a:pPr algn="l">
              <a:buFont typeface="Arial" panose="020B0604020202020204" pitchFamily="34" charset="0"/>
              <a:buNone/>
            </a:pPr>
            <a:r>
              <a:rPr lang="en-US" b="0" i="0" dirty="0">
                <a:solidFill>
                  <a:srgbClr val="333333"/>
                </a:solidFill>
                <a:effectLst/>
                <a:latin typeface="Source Sans Pro" panose="020B0503030403020204" pitchFamily="34" charset="0"/>
              </a:rPr>
              <a:t>“Committing to the action plan; agreeing to a date to review progress on the plan.”</a:t>
            </a:r>
          </a:p>
          <a:p>
            <a:br>
              <a:rPr lang="en-US" dirty="0"/>
            </a:b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Video: </a:t>
            </a:r>
            <a:r>
              <a:rPr lang="en-US" dirty="0"/>
              <a:t>https://www.youtube.com/watch?v=-gbczr0lRf4 </a:t>
            </a:r>
          </a:p>
          <a:p>
            <a:endParaRPr lang="en-US" dirty="0"/>
          </a:p>
          <a:p>
            <a:br>
              <a:rPr lang="en-US" dirty="0"/>
            </a:br>
            <a:r>
              <a:rPr lang="en-US" b="1" dirty="0"/>
              <a:t>Source(s): </a:t>
            </a:r>
            <a:r>
              <a:rPr lang="en-US" dirty="0"/>
              <a:t>https://www.ed.ac.uk/reflection/reflectors-toolkit/reflecting-on-experience/gibbs-reflective-cycle#:~:text=One%20of%20the%20most%20famous,analysis%2C%20conclusion%20and%20action%20plan.</a:t>
            </a:r>
          </a:p>
        </p:txBody>
      </p:sp>
      <p:sp>
        <p:nvSpPr>
          <p:cNvPr id="4" name="Slide Number Placeholder 3"/>
          <p:cNvSpPr>
            <a:spLocks noGrp="1"/>
          </p:cNvSpPr>
          <p:nvPr>
            <p:ph type="sldNum" sz="quarter" idx="5"/>
          </p:nvPr>
        </p:nvSpPr>
        <p:spPr/>
        <p:txBody>
          <a:bodyPr/>
          <a:lstStyle/>
          <a:p>
            <a:fld id="{72BCDB4A-02FD-40C3-ABC3-CF97ADDE8E7C}" type="slidenum">
              <a:rPr lang="en-US" smtClean="0"/>
              <a:t>4</a:t>
            </a:fld>
            <a:endParaRPr lang="en-US"/>
          </a:p>
        </p:txBody>
      </p:sp>
    </p:spTree>
    <p:extLst>
      <p:ext uri="{BB962C8B-B14F-4D97-AF65-F5344CB8AC3E}">
        <p14:creationId xmlns:p14="http://schemas.microsoft.com/office/powerpoint/2010/main" val="2166807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72BCDB4A-02FD-40C3-ABC3-CF97ADDE8E7C}" type="slidenum">
              <a:rPr lang="en-US" smtClean="0"/>
              <a:t>5</a:t>
            </a:fld>
            <a:endParaRPr lang="en-US"/>
          </a:p>
        </p:txBody>
      </p:sp>
    </p:spTree>
    <p:extLst>
      <p:ext uri="{BB962C8B-B14F-4D97-AF65-F5344CB8AC3E}">
        <p14:creationId xmlns:p14="http://schemas.microsoft.com/office/powerpoint/2010/main" val="8842049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habit of reflection can separate extraordinary professionals from mediocre ones. “ </a:t>
            </a:r>
          </a:p>
          <a:p>
            <a:endParaRPr lang="en-US" dirty="0"/>
          </a:p>
          <a:p>
            <a:r>
              <a:rPr lang="en-US" dirty="0"/>
              <a:t>3 themes arose – surprise, frustration, and failure. </a:t>
            </a:r>
          </a:p>
          <a:p>
            <a:endParaRPr lang="en-US" dirty="0"/>
          </a:p>
          <a:p>
            <a:r>
              <a:rPr lang="en-US" dirty="0"/>
              <a:t>Crux of the research is that it is about learning and requires curiosity and courage. </a:t>
            </a:r>
          </a:p>
          <a:p>
            <a:endParaRPr lang="en-US" dirty="0"/>
          </a:p>
          <a:p>
            <a:r>
              <a:rPr lang="en-US" b="1" dirty="0"/>
              <a:t>Surprise: </a:t>
            </a:r>
          </a:p>
          <a:p>
            <a:r>
              <a:rPr lang="en-US" dirty="0"/>
              <a:t> -Things that greatly derailed your expectations?</a:t>
            </a:r>
          </a:p>
          <a:p>
            <a:r>
              <a:rPr lang="en-US" dirty="0"/>
              <a:t>- Cognitive; we try using logic and reasons to ‘describe, explain, predict, and control’ to project power of what goes on in our lives. </a:t>
            </a:r>
          </a:p>
          <a:p>
            <a:endParaRPr lang="en-US" dirty="0"/>
          </a:p>
          <a:p>
            <a:r>
              <a:rPr lang="en-US" b="1" dirty="0"/>
              <a:t>Failure: </a:t>
            </a:r>
          </a:p>
          <a:p>
            <a:r>
              <a:rPr lang="en-US" dirty="0"/>
              <a:t>- Most people associate this with making a mistake visible to other people. </a:t>
            </a:r>
          </a:p>
          <a:p>
            <a:r>
              <a:rPr lang="en-US" dirty="0"/>
              <a:t>- Behavioral; manifests as a mistake. IT provides raw evidence of what not to do in the future. </a:t>
            </a:r>
          </a:p>
          <a:p>
            <a:endParaRPr lang="en-US" b="1" dirty="0"/>
          </a:p>
          <a:p>
            <a:r>
              <a:rPr lang="en-US" b="1" dirty="0"/>
              <a:t>Frustration:</a:t>
            </a:r>
          </a:p>
          <a:p>
            <a:r>
              <a:rPr lang="en-US" dirty="0"/>
              <a:t>Becomes growth opportunities upon reflection. </a:t>
            </a:r>
          </a:p>
          <a:p>
            <a:r>
              <a:rPr lang="en-US" dirty="0"/>
              <a:t>Root of frustration lies our goals / results of our efforts. They reflect our values and this is what connects us to higher purpose. </a:t>
            </a:r>
          </a:p>
          <a:p>
            <a:r>
              <a:rPr lang="en-US" dirty="0"/>
              <a:t>Pushing through it and finding </a:t>
            </a:r>
            <a:r>
              <a:rPr lang="en-US" dirty="0" err="1"/>
              <a:t>wayts</a:t>
            </a:r>
            <a:r>
              <a:rPr lang="en-US" dirty="0"/>
              <a:t> to cope and move forward results in growth, </a:t>
            </a:r>
          </a:p>
          <a:p>
            <a:endParaRPr lang="en-US" dirty="0"/>
          </a:p>
          <a:p>
            <a:r>
              <a:rPr lang="en-US" b="1" dirty="0"/>
              <a:t>Source: </a:t>
            </a:r>
            <a:r>
              <a:rPr lang="en-US" dirty="0"/>
              <a:t>https://hbr.org/2022/03/dont-underestimate-the-power-of-self-reflection</a:t>
            </a:r>
          </a:p>
        </p:txBody>
      </p:sp>
      <p:sp>
        <p:nvSpPr>
          <p:cNvPr id="4" name="Slide Number Placeholder 3"/>
          <p:cNvSpPr>
            <a:spLocks noGrp="1"/>
          </p:cNvSpPr>
          <p:nvPr>
            <p:ph type="sldNum" sz="quarter" idx="5"/>
          </p:nvPr>
        </p:nvSpPr>
        <p:spPr/>
        <p:txBody>
          <a:bodyPr/>
          <a:lstStyle/>
          <a:p>
            <a:fld id="{72BCDB4A-02FD-40C3-ABC3-CF97ADDE8E7C}" type="slidenum">
              <a:rPr lang="en-US" smtClean="0"/>
              <a:t>6</a:t>
            </a:fld>
            <a:endParaRPr lang="en-US"/>
          </a:p>
        </p:txBody>
      </p:sp>
    </p:spTree>
    <p:extLst>
      <p:ext uri="{BB962C8B-B14F-4D97-AF65-F5344CB8AC3E}">
        <p14:creationId xmlns:p14="http://schemas.microsoft.com/office/powerpoint/2010/main" val="38362588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72BCDB4A-02FD-40C3-ABC3-CF97ADDE8E7C}" type="slidenum">
              <a:rPr lang="en-US" smtClean="0"/>
              <a:t>7</a:t>
            </a:fld>
            <a:endParaRPr lang="en-US"/>
          </a:p>
        </p:txBody>
      </p:sp>
    </p:spTree>
    <p:extLst>
      <p:ext uri="{BB962C8B-B14F-4D97-AF65-F5344CB8AC3E}">
        <p14:creationId xmlns:p14="http://schemas.microsoft.com/office/powerpoint/2010/main" val="34317897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2BCDB4A-02FD-40C3-ABC3-CF97ADDE8E7C}" type="slidenum">
              <a:rPr lang="en-US" smtClean="0"/>
              <a:t>8</a:t>
            </a:fld>
            <a:endParaRPr lang="en-US"/>
          </a:p>
        </p:txBody>
      </p:sp>
    </p:spTree>
    <p:extLst>
      <p:ext uri="{BB962C8B-B14F-4D97-AF65-F5344CB8AC3E}">
        <p14:creationId xmlns:p14="http://schemas.microsoft.com/office/powerpoint/2010/main" val="15525947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Source: https://crlt.umich.edu/publinks/generalguidelines</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BCDB4A-02FD-40C3-ABC3-CF97ADDE8E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3595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jpe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tiff"/><Relationship Id="rId11" Type="http://schemas.openxmlformats.org/officeDocument/2006/relationships/image" Target="../media/image11.jpe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15.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7.png"/><Relationship Id="rId11" Type="http://schemas.openxmlformats.org/officeDocument/2006/relationships/image" Target="../media/image12.jpeg"/><Relationship Id="rId5" Type="http://schemas.openxmlformats.org/officeDocument/2006/relationships/image" Target="../media/image6.tiff"/><Relationship Id="rId10" Type="http://schemas.openxmlformats.org/officeDocument/2006/relationships/image" Target="../media/image11.jpeg"/><Relationship Id="rId4" Type="http://schemas.openxmlformats.org/officeDocument/2006/relationships/image" Target="../media/image16.png"/><Relationship Id="rId9"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034881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399370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1906299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Last Slide">
    <p:bg>
      <p:bgPr>
        <a:solidFill>
          <a:schemeClr val="tx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E9FC157D-98AF-AE02-BEDE-E5727E122264}"/>
              </a:ext>
            </a:extLst>
          </p:cNvPr>
          <p:cNvSpPr/>
          <p:nvPr userDrawn="1"/>
        </p:nvSpPr>
        <p:spPr>
          <a:xfrm>
            <a:off x="-101600" y="5991326"/>
            <a:ext cx="13032509" cy="1102203"/>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3076" name="Picture 4" descr="A picture containing graphics, art&#10;&#10;Description automatically generated">
            <a:extLst>
              <a:ext uri="{FF2B5EF4-FFF2-40B4-BE49-F238E27FC236}">
                <a16:creationId xmlns:a16="http://schemas.microsoft.com/office/drawing/2014/main" id="{C95325BD-FB2B-C2F4-879C-0C12344D5E14}"/>
              </a:ext>
            </a:extLst>
          </p:cNvPr>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2012806"/>
            <a:ext cx="6715125" cy="3781425"/>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a:extLst>
              <a:ext uri="{FF2B5EF4-FFF2-40B4-BE49-F238E27FC236}">
                <a16:creationId xmlns:a16="http://schemas.microsoft.com/office/drawing/2014/main" id="{DEEC674D-05D2-0D36-F95F-E08BEC31EFBF}"/>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644986" y="408997"/>
            <a:ext cx="5229185" cy="725055"/>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a:extLst>
              <a:ext uri="{FF2B5EF4-FFF2-40B4-BE49-F238E27FC236}">
                <a16:creationId xmlns:a16="http://schemas.microsoft.com/office/drawing/2014/main" id="{F28BBA9F-E140-3C60-9744-F1C74D911949}"/>
              </a:ext>
            </a:extLst>
          </p:cNvPr>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4998172" y="0"/>
            <a:ext cx="1533525" cy="15430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logo with blue lines and a white background&#10;&#10;Description automatically generated">
            <a:extLst>
              <a:ext uri="{FF2B5EF4-FFF2-40B4-BE49-F238E27FC236}">
                <a16:creationId xmlns:a16="http://schemas.microsoft.com/office/drawing/2014/main" id="{A251A78A-CF94-34B9-6FD1-53F6A74565FC}"/>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538461" y="6055979"/>
            <a:ext cx="1534418" cy="805840"/>
          </a:xfrm>
          <a:prstGeom prst="rect">
            <a:avLst/>
          </a:prstGeom>
        </p:spPr>
      </p:pic>
      <p:pic>
        <p:nvPicPr>
          <p:cNvPr id="9" name="Picture 8" descr="A black and white logo&#10;&#10;Description automatically generated">
            <a:extLst>
              <a:ext uri="{FF2B5EF4-FFF2-40B4-BE49-F238E27FC236}">
                <a16:creationId xmlns:a16="http://schemas.microsoft.com/office/drawing/2014/main" id="{FD6D15F4-42D2-E3B0-DF0B-9F03DDA8D6BD}"/>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264788" y="6261523"/>
            <a:ext cx="1263053" cy="375766"/>
          </a:xfrm>
          <a:prstGeom prst="rect">
            <a:avLst/>
          </a:prstGeom>
        </p:spPr>
      </p:pic>
      <p:pic>
        <p:nvPicPr>
          <p:cNvPr id="10" name="Picture 9" descr="A black background with red text&#10;&#10;Description automatically generated">
            <a:extLst>
              <a:ext uri="{FF2B5EF4-FFF2-40B4-BE49-F238E27FC236}">
                <a16:creationId xmlns:a16="http://schemas.microsoft.com/office/drawing/2014/main" id="{C938DB48-14F9-9300-A835-5595DCA08B61}"/>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645295" y="6231421"/>
            <a:ext cx="801347" cy="528170"/>
          </a:xfrm>
          <a:prstGeom prst="rect">
            <a:avLst/>
          </a:prstGeom>
        </p:spPr>
      </p:pic>
      <p:pic>
        <p:nvPicPr>
          <p:cNvPr id="11" name="Picture 10" descr="A close-up of a logo&#10;&#10;Description automatically generated">
            <a:extLst>
              <a:ext uri="{FF2B5EF4-FFF2-40B4-BE49-F238E27FC236}">
                <a16:creationId xmlns:a16="http://schemas.microsoft.com/office/drawing/2014/main" id="{A1BEE5FC-868F-F427-27A1-31FE10AA1D60}"/>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2564413" y="6276554"/>
            <a:ext cx="1058621" cy="406917"/>
          </a:xfrm>
          <a:prstGeom prst="rect">
            <a:avLst/>
          </a:prstGeom>
        </p:spPr>
      </p:pic>
      <p:pic>
        <p:nvPicPr>
          <p:cNvPr id="12" name="Picture 11" descr="A black background with orange letters&#10;&#10;Description automatically generated">
            <a:extLst>
              <a:ext uri="{FF2B5EF4-FFF2-40B4-BE49-F238E27FC236}">
                <a16:creationId xmlns:a16="http://schemas.microsoft.com/office/drawing/2014/main" id="{633ED751-1477-175C-E06D-D47F65242A80}"/>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4889595" y="6271313"/>
            <a:ext cx="1137514" cy="406917"/>
          </a:xfrm>
          <a:prstGeom prst="rect">
            <a:avLst/>
          </a:prstGeom>
        </p:spPr>
      </p:pic>
      <p:pic>
        <p:nvPicPr>
          <p:cNvPr id="13" name="Picture 12" descr="A black background with red letters&#10;&#10;Description automatically generated">
            <a:extLst>
              <a:ext uri="{FF2B5EF4-FFF2-40B4-BE49-F238E27FC236}">
                <a16:creationId xmlns:a16="http://schemas.microsoft.com/office/drawing/2014/main" id="{2841094A-FFC6-44B6-4339-91801410E6BF}"/>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6245510" y="6329393"/>
            <a:ext cx="1305100" cy="311893"/>
          </a:xfrm>
          <a:prstGeom prst="rect">
            <a:avLst/>
          </a:prstGeom>
        </p:spPr>
      </p:pic>
      <p:pic>
        <p:nvPicPr>
          <p:cNvPr id="14" name="Picture 13">
            <a:extLst>
              <a:ext uri="{FF2B5EF4-FFF2-40B4-BE49-F238E27FC236}">
                <a16:creationId xmlns:a16="http://schemas.microsoft.com/office/drawing/2014/main" id="{D6E9C857-F952-C4D3-36FE-42C00484A4CE}"/>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7691127" y="6063996"/>
            <a:ext cx="992219" cy="652384"/>
          </a:xfrm>
          <a:prstGeom prst="rect">
            <a:avLst/>
          </a:prstGeom>
        </p:spPr>
      </p:pic>
      <p:pic>
        <p:nvPicPr>
          <p:cNvPr id="15" name="Picture 14" descr="A logo of a university&#10;&#10;Description automatically generated">
            <a:extLst>
              <a:ext uri="{FF2B5EF4-FFF2-40B4-BE49-F238E27FC236}">
                <a16:creationId xmlns:a16="http://schemas.microsoft.com/office/drawing/2014/main" id="{9DF3F342-E98A-A411-B581-8594182BCC10}"/>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9600212" y="6109369"/>
            <a:ext cx="1104670" cy="579209"/>
          </a:xfrm>
          <a:prstGeom prst="rect">
            <a:avLst/>
          </a:prstGeom>
        </p:spPr>
      </p:pic>
      <p:pic>
        <p:nvPicPr>
          <p:cNvPr id="16" name="Picture 15" descr="A logo with colorful ribbons&#10;&#10;Description automatically generated">
            <a:extLst>
              <a:ext uri="{FF2B5EF4-FFF2-40B4-BE49-F238E27FC236}">
                <a16:creationId xmlns:a16="http://schemas.microsoft.com/office/drawing/2014/main" id="{B0069336-014B-3EBE-E341-CE139B83FCA1}"/>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8904480" y="6065215"/>
            <a:ext cx="448969" cy="652384"/>
          </a:xfrm>
          <a:prstGeom prst="rect">
            <a:avLst/>
          </a:prstGeom>
        </p:spPr>
      </p:pic>
      <p:pic>
        <p:nvPicPr>
          <p:cNvPr id="17" name="Picture 16" descr="A black background with white text&#10;&#10;Description automatically generated">
            <a:extLst>
              <a:ext uri="{FF2B5EF4-FFF2-40B4-BE49-F238E27FC236}">
                <a16:creationId xmlns:a16="http://schemas.microsoft.com/office/drawing/2014/main" id="{88994C74-49F7-C792-61AC-5B29A18C5D11}"/>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0732590" y="6279995"/>
            <a:ext cx="1262794" cy="395762"/>
          </a:xfrm>
          <a:prstGeom prst="rect">
            <a:avLst/>
          </a:prstGeom>
        </p:spPr>
      </p:pic>
    </p:spTree>
    <p:extLst>
      <p:ext uri="{BB962C8B-B14F-4D97-AF65-F5344CB8AC3E}">
        <p14:creationId xmlns:p14="http://schemas.microsoft.com/office/powerpoint/2010/main" val="583276883"/>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Left Page w/ logos">
    <p:bg>
      <p:bgRef idx="1002">
        <a:schemeClr val="bg2"/>
      </p:bgRef>
    </p:bg>
    <p:spTree>
      <p:nvGrpSpPr>
        <p:cNvPr id="1" name=""/>
        <p:cNvGrpSpPr/>
        <p:nvPr/>
      </p:nvGrpSpPr>
      <p:grpSpPr>
        <a:xfrm>
          <a:off x="0" y="0"/>
          <a:ext cx="0" cy="0"/>
          <a:chOff x="0" y="0"/>
          <a:chExt cx="0" cy="0"/>
        </a:xfrm>
      </p:grpSpPr>
      <p:pic>
        <p:nvPicPr>
          <p:cNvPr id="25" name="Picture 24" descr="A logo with blue lines and a white background&#10;&#10;Description automatically generated">
            <a:extLst>
              <a:ext uri="{FF2B5EF4-FFF2-40B4-BE49-F238E27FC236}">
                <a16:creationId xmlns:a16="http://schemas.microsoft.com/office/drawing/2014/main" id="{07BE19F6-208F-494F-8D3D-911526D527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538461" y="6055979"/>
            <a:ext cx="1534418" cy="805840"/>
          </a:xfrm>
          <a:prstGeom prst="rect">
            <a:avLst/>
          </a:prstGeom>
        </p:spPr>
      </p:pic>
      <p:pic>
        <p:nvPicPr>
          <p:cNvPr id="1029" name="Picture 5" descr="A red triangle on a black background&#10;&#10;Description automatically generated">
            <a:extLst>
              <a:ext uri="{FF2B5EF4-FFF2-40B4-BE49-F238E27FC236}">
                <a16:creationId xmlns:a16="http://schemas.microsoft.com/office/drawing/2014/main" id="{3B4D715F-C958-2ED7-B8E4-F12F7DF7B1C3}"/>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8904480" y="0"/>
            <a:ext cx="1034521" cy="102374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A black background with a black square&#10;&#10;Description automatically generated">
            <a:extLst>
              <a:ext uri="{FF2B5EF4-FFF2-40B4-BE49-F238E27FC236}">
                <a16:creationId xmlns:a16="http://schemas.microsoft.com/office/drawing/2014/main" id="{9FBAAADE-F348-C5D0-4A29-A54EF064215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78519" y="227684"/>
            <a:ext cx="1884105" cy="257636"/>
          </a:xfrm>
          <a:prstGeom prst="rect">
            <a:avLst/>
          </a:prstGeom>
        </p:spPr>
      </p:pic>
      <p:sp>
        <p:nvSpPr>
          <p:cNvPr id="17" name="Rectangle 16">
            <a:extLst>
              <a:ext uri="{FF2B5EF4-FFF2-40B4-BE49-F238E27FC236}">
                <a16:creationId xmlns:a16="http://schemas.microsoft.com/office/drawing/2014/main" id="{F7A6E0C4-1539-D6D4-8D8D-7E7A0D88BE26}"/>
              </a:ext>
            </a:extLst>
          </p:cNvPr>
          <p:cNvSpPr/>
          <p:nvPr userDrawn="1"/>
        </p:nvSpPr>
        <p:spPr>
          <a:xfrm>
            <a:off x="0" y="1470966"/>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9" name="Picture 18" descr="A black and white logo&#10;&#10;Description automatically generated">
            <a:extLst>
              <a:ext uri="{FF2B5EF4-FFF2-40B4-BE49-F238E27FC236}">
                <a16:creationId xmlns:a16="http://schemas.microsoft.com/office/drawing/2014/main" id="{24FC5331-313C-048F-24C4-776E54D650DA}"/>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264788" y="6261523"/>
            <a:ext cx="1263053" cy="375766"/>
          </a:xfrm>
          <a:prstGeom prst="rect">
            <a:avLst/>
          </a:prstGeom>
        </p:spPr>
      </p:pic>
      <p:pic>
        <p:nvPicPr>
          <p:cNvPr id="21" name="Picture 20" descr="A black background with red text&#10;&#10;Description automatically generated">
            <a:extLst>
              <a:ext uri="{FF2B5EF4-FFF2-40B4-BE49-F238E27FC236}">
                <a16:creationId xmlns:a16="http://schemas.microsoft.com/office/drawing/2014/main" id="{DD9ED4B8-6B75-F1B0-13E4-71D91D17BBE8}"/>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645295" y="6231421"/>
            <a:ext cx="801347" cy="528170"/>
          </a:xfrm>
          <a:prstGeom prst="rect">
            <a:avLst/>
          </a:prstGeom>
        </p:spPr>
      </p:pic>
      <p:pic>
        <p:nvPicPr>
          <p:cNvPr id="23" name="Picture 22" descr="A close-up of a logo&#10;&#10;Description automatically generated">
            <a:extLst>
              <a:ext uri="{FF2B5EF4-FFF2-40B4-BE49-F238E27FC236}">
                <a16:creationId xmlns:a16="http://schemas.microsoft.com/office/drawing/2014/main" id="{B338D770-D91E-8434-BA5B-12A90AC64DC3}"/>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564413" y="6276554"/>
            <a:ext cx="1058621" cy="406917"/>
          </a:xfrm>
          <a:prstGeom prst="rect">
            <a:avLst/>
          </a:prstGeom>
        </p:spPr>
      </p:pic>
      <p:pic>
        <p:nvPicPr>
          <p:cNvPr id="27" name="Picture 26" descr="A black background with orange letters&#10;&#10;Description automatically generated">
            <a:extLst>
              <a:ext uri="{FF2B5EF4-FFF2-40B4-BE49-F238E27FC236}">
                <a16:creationId xmlns:a16="http://schemas.microsoft.com/office/drawing/2014/main" id="{45972811-15D2-CE69-F3F5-EA4DE5A3DDD7}"/>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4889595" y="6271313"/>
            <a:ext cx="1137514" cy="406917"/>
          </a:xfrm>
          <a:prstGeom prst="rect">
            <a:avLst/>
          </a:prstGeom>
        </p:spPr>
      </p:pic>
      <p:pic>
        <p:nvPicPr>
          <p:cNvPr id="29" name="Picture 28" descr="A black background with red letters&#10;&#10;Description automatically generated">
            <a:extLst>
              <a:ext uri="{FF2B5EF4-FFF2-40B4-BE49-F238E27FC236}">
                <a16:creationId xmlns:a16="http://schemas.microsoft.com/office/drawing/2014/main" id="{7EFB6EF0-9B85-9194-B94A-D34571973703}"/>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6245510" y="6329393"/>
            <a:ext cx="1305100" cy="311893"/>
          </a:xfrm>
          <a:prstGeom prst="rect">
            <a:avLst/>
          </a:prstGeom>
        </p:spPr>
      </p:pic>
      <p:pic>
        <p:nvPicPr>
          <p:cNvPr id="31" name="Picture 30">
            <a:extLst>
              <a:ext uri="{FF2B5EF4-FFF2-40B4-BE49-F238E27FC236}">
                <a16:creationId xmlns:a16="http://schemas.microsoft.com/office/drawing/2014/main" id="{D88F7714-1638-3AD5-3E66-289353F2F890}"/>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7691127" y="6063996"/>
            <a:ext cx="992219" cy="652384"/>
          </a:xfrm>
          <a:prstGeom prst="rect">
            <a:avLst/>
          </a:prstGeom>
        </p:spPr>
      </p:pic>
      <p:pic>
        <p:nvPicPr>
          <p:cNvPr id="33" name="Picture 32" descr="A logo of a university&#10;&#10;Description automatically generated">
            <a:extLst>
              <a:ext uri="{FF2B5EF4-FFF2-40B4-BE49-F238E27FC236}">
                <a16:creationId xmlns:a16="http://schemas.microsoft.com/office/drawing/2014/main" id="{31B6517A-063A-49B8-9F9D-F5EFB7A3F310}"/>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9600212" y="6109369"/>
            <a:ext cx="1104670" cy="579209"/>
          </a:xfrm>
          <a:prstGeom prst="rect">
            <a:avLst/>
          </a:prstGeom>
        </p:spPr>
      </p:pic>
      <p:pic>
        <p:nvPicPr>
          <p:cNvPr id="35" name="Picture 34" descr="A logo with colorful ribbons&#10;&#10;Description automatically generated">
            <a:extLst>
              <a:ext uri="{FF2B5EF4-FFF2-40B4-BE49-F238E27FC236}">
                <a16:creationId xmlns:a16="http://schemas.microsoft.com/office/drawing/2014/main" id="{A37B9CD9-9120-704E-32F9-9E887CC98BB6}"/>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8904480" y="6055979"/>
            <a:ext cx="448969" cy="652384"/>
          </a:xfrm>
          <a:prstGeom prst="rect">
            <a:avLst/>
          </a:prstGeom>
        </p:spPr>
      </p:pic>
      <p:pic>
        <p:nvPicPr>
          <p:cNvPr id="37" name="Picture 36" descr="A black background with white text&#10;&#10;Description automatically generated">
            <a:extLst>
              <a:ext uri="{FF2B5EF4-FFF2-40B4-BE49-F238E27FC236}">
                <a16:creationId xmlns:a16="http://schemas.microsoft.com/office/drawing/2014/main" id="{5712F206-0EEB-869D-D0B8-EC0792DB62B6}"/>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732590" y="6279995"/>
            <a:ext cx="1262794" cy="395762"/>
          </a:xfrm>
          <a:prstGeom prst="rect">
            <a:avLst/>
          </a:prstGeom>
        </p:spPr>
      </p:pic>
    </p:spTree>
    <p:extLst>
      <p:ext uri="{BB962C8B-B14F-4D97-AF65-F5344CB8AC3E}">
        <p14:creationId xmlns:p14="http://schemas.microsoft.com/office/powerpoint/2010/main" val="754565574"/>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007F321-FEB9-4BBD-9111-81C1F20241FC}"/>
              </a:ext>
            </a:extLst>
          </p:cNvPr>
          <p:cNvSpPr/>
          <p:nvPr userDrawn="1"/>
        </p:nvSpPr>
        <p:spPr>
          <a:xfrm>
            <a:off x="0" y="5005138"/>
            <a:ext cx="12192000" cy="1852863"/>
          </a:xfrm>
          <a:prstGeom prst="rect">
            <a:avLst/>
          </a:prstGeom>
          <a:solidFill>
            <a:srgbClr val="DC2332"/>
          </a:solidFill>
          <a:ln>
            <a:noFill/>
          </a:ln>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3067" baseline="0"/>
          </a:p>
        </p:txBody>
      </p:sp>
      <p:sp>
        <p:nvSpPr>
          <p:cNvPr id="9" name="Picture Placeholder 5">
            <a:extLst>
              <a:ext uri="{FF2B5EF4-FFF2-40B4-BE49-F238E27FC236}">
                <a16:creationId xmlns:a16="http://schemas.microsoft.com/office/drawing/2014/main" id="{D33C7144-230D-4EC2-B90D-A3F7B618036A}"/>
              </a:ext>
            </a:extLst>
          </p:cNvPr>
          <p:cNvSpPr>
            <a:spLocks noGrp="1"/>
          </p:cNvSpPr>
          <p:nvPr>
            <p:ph type="pic" sz="quarter" idx="12" hasCustomPrompt="1"/>
          </p:nvPr>
        </p:nvSpPr>
        <p:spPr>
          <a:xfrm>
            <a:off x="0" y="1"/>
            <a:ext cx="12192000" cy="5005137"/>
          </a:xfrm>
          <a:prstGeom prst="rect">
            <a:avLst/>
          </a:prstGeom>
          <a:solidFill>
            <a:srgbClr val="CCFFCC"/>
          </a:solidFill>
          <a:ln>
            <a:noFill/>
          </a:ln>
        </p:spPr>
        <p:txBody>
          <a:bodyPr anchor="ctr"/>
          <a:lstStyle>
            <a:lvl1pPr marL="0" indent="0" algn="ctr">
              <a:buNone/>
              <a:defRPr baseline="0">
                <a:solidFill>
                  <a:srgbClr val="000000"/>
                </a:solidFill>
                <a:latin typeface="Myriad Pro" panose="020B0503030403020204" pitchFamily="34" charset="0"/>
              </a:defRPr>
            </a:lvl1pPr>
          </a:lstStyle>
          <a:p>
            <a:r>
              <a:rPr lang="en-US"/>
              <a:t>Insert Image</a:t>
            </a:r>
          </a:p>
        </p:txBody>
      </p:sp>
      <p:sp>
        <p:nvSpPr>
          <p:cNvPr id="10" name="Text Placeholder 2">
            <a:extLst>
              <a:ext uri="{FF2B5EF4-FFF2-40B4-BE49-F238E27FC236}">
                <a16:creationId xmlns:a16="http://schemas.microsoft.com/office/drawing/2014/main" id="{B7D8D29D-895A-4FA5-A040-B2615684BDA9}"/>
              </a:ext>
            </a:extLst>
          </p:cNvPr>
          <p:cNvSpPr>
            <a:spLocks noGrp="1"/>
          </p:cNvSpPr>
          <p:nvPr>
            <p:ph type="body" sz="quarter" idx="13" hasCustomPrompt="1"/>
          </p:nvPr>
        </p:nvSpPr>
        <p:spPr>
          <a:xfrm>
            <a:off x="627707" y="4193919"/>
            <a:ext cx="11080728" cy="517655"/>
          </a:xfrm>
          <a:prstGeom prst="rect">
            <a:avLst/>
          </a:prstGeom>
        </p:spPr>
        <p:txBody>
          <a:bodyPr/>
          <a:lstStyle>
            <a:lvl1pPr marL="0" indent="0" algn="l">
              <a:buFontTx/>
              <a:buNone/>
              <a:defRPr sz="2400">
                <a:solidFill>
                  <a:schemeClr val="bg1"/>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CALGARY IS</a:t>
            </a:r>
          </a:p>
        </p:txBody>
      </p:sp>
      <p:sp>
        <p:nvSpPr>
          <p:cNvPr id="11" name="Text Placeholder 2">
            <a:extLst>
              <a:ext uri="{FF2B5EF4-FFF2-40B4-BE49-F238E27FC236}">
                <a16:creationId xmlns:a16="http://schemas.microsoft.com/office/drawing/2014/main" id="{EFF90859-95CB-40A0-9DA0-B2D6551295AD}"/>
              </a:ext>
            </a:extLst>
          </p:cNvPr>
          <p:cNvSpPr>
            <a:spLocks noGrp="1"/>
          </p:cNvSpPr>
          <p:nvPr>
            <p:ph type="body" sz="quarter" idx="14" hasCustomPrompt="1"/>
          </p:nvPr>
        </p:nvSpPr>
        <p:spPr>
          <a:xfrm>
            <a:off x="627707" y="4711574"/>
            <a:ext cx="11080728" cy="1364615"/>
          </a:xfrm>
          <a:prstGeom prst="rect">
            <a:avLst/>
          </a:prstGeom>
        </p:spPr>
        <p:txBody>
          <a:bodyPr/>
          <a:lstStyle>
            <a:lvl1pPr marL="0" indent="0" algn="l">
              <a:lnSpc>
                <a:spcPts val="5600"/>
              </a:lnSpc>
              <a:buFontTx/>
              <a:buNone/>
              <a:defRPr sz="6133">
                <a:solidFill>
                  <a:schemeClr val="bg1"/>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INSERT HEADLINE </a:t>
            </a:r>
            <a:br>
              <a:rPr lang="en-US"/>
            </a:br>
            <a:r>
              <a:rPr lang="en-US"/>
              <a:t>ON TWO LINES</a:t>
            </a:r>
          </a:p>
        </p:txBody>
      </p:sp>
      <p:sp>
        <p:nvSpPr>
          <p:cNvPr id="13" name="Slide Number Placeholder 5">
            <a:extLst>
              <a:ext uri="{FF2B5EF4-FFF2-40B4-BE49-F238E27FC236}">
                <a16:creationId xmlns:a16="http://schemas.microsoft.com/office/drawing/2014/main" id="{3533312A-2912-440C-8B9B-B1EB54DF9BCC}"/>
              </a:ext>
            </a:extLst>
          </p:cNvPr>
          <p:cNvSpPr>
            <a:spLocks noGrp="1"/>
          </p:cNvSpPr>
          <p:nvPr>
            <p:ph type="sldNum" sz="quarter" idx="4"/>
          </p:nvPr>
        </p:nvSpPr>
        <p:spPr>
          <a:xfrm>
            <a:off x="11708435" y="6556097"/>
            <a:ext cx="392159" cy="225704"/>
          </a:xfrm>
          <a:prstGeom prst="rect">
            <a:avLst/>
          </a:prstGeom>
        </p:spPr>
        <p:txBody>
          <a:bodyPr vert="horz" lIns="91440" tIns="0" rIns="91440" bIns="0" rtlCol="0" anchor="ctr" anchorCtr="0"/>
          <a:lstStyle>
            <a:lvl1pPr algn="ctr">
              <a:defRPr sz="800" b="0" i="0" baseline="0">
                <a:solidFill>
                  <a:schemeClr val="bg1"/>
                </a:solidFill>
                <a:latin typeface="Myriad Pro" panose="020B0503030403020204" pitchFamily="34" charset="0"/>
                <a:cs typeface="Myriad Pro" panose="020B0503030403020204" pitchFamily="34" charset="0"/>
              </a:defRPr>
            </a:lvl1pPr>
          </a:lstStyle>
          <a:p>
            <a:fld id="{7F0C0638-1B9A-A247-8307-B3AEFFB0D215}" type="slidenum">
              <a:rPr lang="en-US" smtClean="0"/>
              <a:pPr/>
              <a:t>‹#›</a:t>
            </a:fld>
            <a:endParaRPr lang="en-US"/>
          </a:p>
        </p:txBody>
      </p:sp>
      <p:pic>
        <p:nvPicPr>
          <p:cNvPr id="14" name="Picture 13">
            <a:extLst>
              <a:ext uri="{FF2B5EF4-FFF2-40B4-BE49-F238E27FC236}">
                <a16:creationId xmlns:a16="http://schemas.microsoft.com/office/drawing/2014/main" id="{88E19CD7-1B35-4774-874A-D3D311068BB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454148" y="5782625"/>
            <a:ext cx="2450365" cy="584427"/>
          </a:xfrm>
          <a:prstGeom prst="rect">
            <a:avLst/>
          </a:prstGeom>
        </p:spPr>
      </p:pic>
    </p:spTree>
    <p:extLst>
      <p:ext uri="{BB962C8B-B14F-4D97-AF65-F5344CB8AC3E}">
        <p14:creationId xmlns:p14="http://schemas.microsoft.com/office/powerpoint/2010/main" val="4163099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White">
    <p:spTree>
      <p:nvGrpSpPr>
        <p:cNvPr id="1" name=""/>
        <p:cNvGrpSpPr/>
        <p:nvPr/>
      </p:nvGrpSpPr>
      <p:grpSpPr>
        <a:xfrm>
          <a:off x="0" y="0"/>
          <a:ext cx="0" cy="0"/>
          <a:chOff x="0" y="0"/>
          <a:chExt cx="0" cy="0"/>
        </a:xfrm>
      </p:grpSpPr>
      <p:sp>
        <p:nvSpPr>
          <p:cNvPr id="2" name="Oval 1"/>
          <p:cNvSpPr/>
          <p:nvPr userDrawn="1"/>
        </p:nvSpPr>
        <p:spPr>
          <a:xfrm>
            <a:off x="11752113" y="6516549"/>
            <a:ext cx="304800" cy="304800"/>
          </a:xfrm>
          <a:prstGeom prst="ellipse">
            <a:avLst/>
          </a:prstGeom>
          <a:solidFill>
            <a:schemeClr val="bg1"/>
          </a:solidFill>
          <a:ln>
            <a:noFill/>
          </a:ln>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3067" baseline="0"/>
          </a:p>
        </p:txBody>
      </p:sp>
      <p:sp>
        <p:nvSpPr>
          <p:cNvPr id="4" name="Slide Number Placeholder 5"/>
          <p:cNvSpPr>
            <a:spLocks noGrp="1"/>
          </p:cNvSpPr>
          <p:nvPr>
            <p:ph type="sldNum" sz="quarter" idx="4"/>
          </p:nvPr>
        </p:nvSpPr>
        <p:spPr>
          <a:xfrm>
            <a:off x="11708435" y="6556097"/>
            <a:ext cx="392159" cy="225704"/>
          </a:xfrm>
          <a:prstGeom prst="rect">
            <a:avLst/>
          </a:prstGeom>
        </p:spPr>
        <p:txBody>
          <a:bodyPr vert="horz" lIns="91440" tIns="0" rIns="91440" bIns="0" rtlCol="0" anchor="ctr" anchorCtr="0"/>
          <a:lstStyle>
            <a:lvl1pPr algn="ctr">
              <a:defRPr sz="800" b="0" i="0" baseline="0">
                <a:solidFill>
                  <a:schemeClr val="tx1"/>
                </a:solidFill>
                <a:latin typeface="Myriad Pro" panose="020B0503030403020204" pitchFamily="34" charset="0"/>
                <a:cs typeface="Myriad Pro" panose="020B0503030403020204" pitchFamily="34" charset="0"/>
              </a:defRPr>
            </a:lvl1pPr>
          </a:lstStyle>
          <a:p>
            <a:fld id="{7F0C0638-1B9A-A247-8307-B3AEFFB0D215}" type="slidenum">
              <a:rPr lang="en-US" smtClean="0"/>
              <a:pPr/>
              <a:t>‹#›</a:t>
            </a:fld>
            <a:endParaRPr lang="en-US"/>
          </a:p>
        </p:txBody>
      </p:sp>
      <p:sp>
        <p:nvSpPr>
          <p:cNvPr id="7" name="Title 4">
            <a:extLst>
              <a:ext uri="{FF2B5EF4-FFF2-40B4-BE49-F238E27FC236}">
                <a16:creationId xmlns:a16="http://schemas.microsoft.com/office/drawing/2014/main" id="{D165F8D6-D272-400F-A407-14F7818833FA}"/>
              </a:ext>
            </a:extLst>
          </p:cNvPr>
          <p:cNvSpPr>
            <a:spLocks noGrp="1"/>
          </p:cNvSpPr>
          <p:nvPr>
            <p:ph type="title" hasCustomPrompt="1"/>
          </p:nvPr>
        </p:nvSpPr>
        <p:spPr>
          <a:xfrm>
            <a:off x="1833384" y="0"/>
            <a:ext cx="8540235" cy="6858000"/>
          </a:xfrm>
          <a:prstGeom prst="rect">
            <a:avLst/>
          </a:prstGeom>
        </p:spPr>
        <p:txBody>
          <a:bodyPr anchor="ctr">
            <a:noAutofit/>
          </a:bodyPr>
          <a:lstStyle>
            <a:lvl1pPr algn="ctr">
              <a:defRPr sz="6400" spc="200" baseline="0">
                <a:solidFill>
                  <a:srgbClr val="DC2332"/>
                </a:solidFill>
                <a:latin typeface="Myriad Pro Black Cond" panose="020B0906030403020204" pitchFamily="34" charset="0"/>
              </a:defRPr>
            </a:lvl1pPr>
          </a:lstStyle>
          <a:p>
            <a:r>
              <a:rPr lang="en-US"/>
              <a:t>CENTERED section</a:t>
            </a:r>
          </a:p>
        </p:txBody>
      </p:sp>
    </p:spTree>
    <p:extLst>
      <p:ext uri="{BB962C8B-B14F-4D97-AF65-F5344CB8AC3E}">
        <p14:creationId xmlns:p14="http://schemas.microsoft.com/office/powerpoint/2010/main" val="8497981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Red">
    <p:spTree>
      <p:nvGrpSpPr>
        <p:cNvPr id="1" name=""/>
        <p:cNvGrpSpPr/>
        <p:nvPr/>
      </p:nvGrpSpPr>
      <p:grpSpPr>
        <a:xfrm>
          <a:off x="0" y="0"/>
          <a:ext cx="0" cy="0"/>
          <a:chOff x="0" y="0"/>
          <a:chExt cx="0" cy="0"/>
        </a:xfrm>
      </p:grpSpPr>
      <p:sp>
        <p:nvSpPr>
          <p:cNvPr id="6" name="Title 4">
            <a:extLst>
              <a:ext uri="{FF2B5EF4-FFF2-40B4-BE49-F238E27FC236}">
                <a16:creationId xmlns:a16="http://schemas.microsoft.com/office/drawing/2014/main" id="{FF24EA89-DBF8-463E-9C52-E0AD10877310}"/>
              </a:ext>
            </a:extLst>
          </p:cNvPr>
          <p:cNvSpPr>
            <a:spLocks noGrp="1"/>
          </p:cNvSpPr>
          <p:nvPr>
            <p:ph type="title" hasCustomPrompt="1"/>
          </p:nvPr>
        </p:nvSpPr>
        <p:spPr>
          <a:xfrm>
            <a:off x="1833384" y="0"/>
            <a:ext cx="8540235" cy="6858000"/>
          </a:xfrm>
          <a:prstGeom prst="rect">
            <a:avLst/>
          </a:prstGeom>
        </p:spPr>
        <p:txBody>
          <a:bodyPr anchor="ctr">
            <a:noAutofit/>
          </a:bodyPr>
          <a:lstStyle>
            <a:lvl1pPr algn="ctr">
              <a:defRPr sz="6400" spc="200" baseline="0">
                <a:solidFill>
                  <a:schemeClr val="bg1"/>
                </a:solidFill>
                <a:latin typeface="Myriad Pro Black Cond" panose="020B0906030403020204" pitchFamily="34" charset="0"/>
              </a:defRPr>
            </a:lvl1pPr>
          </a:lstStyle>
          <a:p>
            <a:r>
              <a:rPr lang="en-US"/>
              <a:t>CENTERED section</a:t>
            </a:r>
          </a:p>
        </p:txBody>
      </p:sp>
      <p:sp>
        <p:nvSpPr>
          <p:cNvPr id="7" name="Slide Number Placeholder 5">
            <a:extLst>
              <a:ext uri="{FF2B5EF4-FFF2-40B4-BE49-F238E27FC236}">
                <a16:creationId xmlns:a16="http://schemas.microsoft.com/office/drawing/2014/main" id="{EC6FC62F-45C4-43C0-9E31-AA3C18631DA4}"/>
              </a:ext>
            </a:extLst>
          </p:cNvPr>
          <p:cNvSpPr>
            <a:spLocks noGrp="1"/>
          </p:cNvSpPr>
          <p:nvPr>
            <p:ph type="sldNum" sz="quarter" idx="4"/>
          </p:nvPr>
        </p:nvSpPr>
        <p:spPr>
          <a:xfrm>
            <a:off x="11708435" y="6556097"/>
            <a:ext cx="392159" cy="225704"/>
          </a:xfrm>
          <a:prstGeom prst="rect">
            <a:avLst/>
          </a:prstGeom>
        </p:spPr>
        <p:txBody>
          <a:bodyPr vert="horz" lIns="91440" tIns="0" rIns="91440" bIns="0" rtlCol="0" anchor="ctr" anchorCtr="0"/>
          <a:lstStyle>
            <a:lvl1pPr algn="ctr">
              <a:defRPr sz="800" b="0" i="0" baseline="0">
                <a:solidFill>
                  <a:schemeClr val="tx1"/>
                </a:solidFill>
                <a:latin typeface="Myriad Pro" panose="020B0503030403020204" pitchFamily="34" charset="0"/>
                <a:cs typeface="Myriad Pro" panose="020B0503030403020204" pitchFamily="34" charset="0"/>
              </a:defRPr>
            </a:lvl1pPr>
          </a:lstStyle>
          <a:p>
            <a:fld id="{7F0C0638-1B9A-A247-8307-B3AEFFB0D215}" type="slidenum">
              <a:rPr lang="en-US" smtClean="0"/>
              <a:pPr/>
              <a:t>‹#›</a:t>
            </a:fld>
            <a:endParaRPr lang="en-US"/>
          </a:p>
        </p:txBody>
      </p:sp>
    </p:spTree>
    <p:extLst>
      <p:ext uri="{BB962C8B-B14F-4D97-AF65-F5344CB8AC3E}">
        <p14:creationId xmlns:p14="http://schemas.microsoft.com/office/powerpoint/2010/main" val="561053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Black">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FD6C746-A65D-4932-B3EA-F3F16B0D4B58}"/>
              </a:ext>
            </a:extLst>
          </p:cNvPr>
          <p:cNvSpPr>
            <a:spLocks noGrp="1"/>
          </p:cNvSpPr>
          <p:nvPr>
            <p:ph type="pic" sz="quarter" idx="12" hasCustomPrompt="1"/>
          </p:nvPr>
        </p:nvSpPr>
        <p:spPr>
          <a:xfrm>
            <a:off x="0" y="0"/>
            <a:ext cx="12192000" cy="6858000"/>
          </a:xfrm>
          <a:prstGeom prst="rect">
            <a:avLst/>
          </a:prstGeom>
          <a:blipFill>
            <a:blip r:embed="rId2">
              <a:alphaModFix amt="32000"/>
            </a:blip>
            <a:stretch>
              <a:fillRect/>
            </a:stretch>
          </a:blipFill>
          <a:ln>
            <a:noFill/>
          </a:ln>
        </p:spPr>
        <p:txBody>
          <a:bodyPr anchor="ctr"/>
          <a:lstStyle>
            <a:lvl1pPr marL="0" indent="0" algn="ctr">
              <a:buNone/>
              <a:defRPr baseline="0">
                <a:solidFill>
                  <a:srgbClr val="000000"/>
                </a:solidFill>
              </a:defRPr>
            </a:lvl1pPr>
          </a:lstStyle>
          <a:p>
            <a:r>
              <a:rPr lang="en-US"/>
              <a:t>Insert Image</a:t>
            </a:r>
          </a:p>
        </p:txBody>
      </p:sp>
      <p:sp>
        <p:nvSpPr>
          <p:cNvPr id="5" name="Title 4"/>
          <p:cNvSpPr>
            <a:spLocks noGrp="1"/>
          </p:cNvSpPr>
          <p:nvPr>
            <p:ph type="title" hasCustomPrompt="1"/>
          </p:nvPr>
        </p:nvSpPr>
        <p:spPr>
          <a:xfrm>
            <a:off x="1833384" y="0"/>
            <a:ext cx="8540235" cy="6858000"/>
          </a:xfrm>
          <a:prstGeom prst="rect">
            <a:avLst/>
          </a:prstGeom>
        </p:spPr>
        <p:txBody>
          <a:bodyPr anchor="ctr">
            <a:noAutofit/>
          </a:bodyPr>
          <a:lstStyle>
            <a:lvl1pPr algn="ctr">
              <a:defRPr sz="6400" spc="200" baseline="0">
                <a:solidFill>
                  <a:schemeClr val="tx1"/>
                </a:solidFill>
                <a:latin typeface="Myriad Pro Black Cond" panose="020B0906030403020204" pitchFamily="34" charset="0"/>
              </a:defRPr>
            </a:lvl1pPr>
          </a:lstStyle>
          <a:p>
            <a:r>
              <a:rPr lang="en-US"/>
              <a:t>CENTERED section</a:t>
            </a:r>
          </a:p>
        </p:txBody>
      </p:sp>
      <p:sp>
        <p:nvSpPr>
          <p:cNvPr id="7" name="Slide Number Placeholder 5">
            <a:extLst>
              <a:ext uri="{FF2B5EF4-FFF2-40B4-BE49-F238E27FC236}">
                <a16:creationId xmlns:a16="http://schemas.microsoft.com/office/drawing/2014/main" id="{6F9E5525-6045-49C3-998A-40E218951043}"/>
              </a:ext>
            </a:extLst>
          </p:cNvPr>
          <p:cNvSpPr>
            <a:spLocks noGrp="1"/>
          </p:cNvSpPr>
          <p:nvPr>
            <p:ph type="sldNum" sz="quarter" idx="4"/>
          </p:nvPr>
        </p:nvSpPr>
        <p:spPr>
          <a:xfrm>
            <a:off x="11708435" y="6556097"/>
            <a:ext cx="392159" cy="225704"/>
          </a:xfrm>
          <a:prstGeom prst="rect">
            <a:avLst/>
          </a:prstGeom>
        </p:spPr>
        <p:txBody>
          <a:bodyPr vert="horz" lIns="91440" tIns="0" rIns="91440" bIns="0" rtlCol="0" anchor="ctr" anchorCtr="0"/>
          <a:lstStyle>
            <a:lvl1pPr algn="ctr">
              <a:defRPr sz="800" b="0" i="0" baseline="0">
                <a:solidFill>
                  <a:schemeClr val="tx1"/>
                </a:solidFill>
                <a:latin typeface="Myriad Pro" panose="020B0503030403020204" pitchFamily="34" charset="0"/>
                <a:cs typeface="Myriad Pro" panose="020B0503030403020204" pitchFamily="34" charset="0"/>
              </a:defRPr>
            </a:lvl1pPr>
          </a:lstStyle>
          <a:p>
            <a:fld id="{7F0C0638-1B9A-A247-8307-B3AEFFB0D215}" type="slidenum">
              <a:rPr lang="en-US" smtClean="0"/>
              <a:pPr/>
              <a:t>‹#›</a:t>
            </a:fld>
            <a:endParaRPr lang="en-US"/>
          </a:p>
        </p:txBody>
      </p:sp>
    </p:spTree>
    <p:extLst>
      <p:ext uri="{BB962C8B-B14F-4D97-AF65-F5344CB8AC3E}">
        <p14:creationId xmlns:p14="http://schemas.microsoft.com/office/powerpoint/2010/main" val="854523187"/>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Spli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007F321-FEB9-4BBD-9111-81C1F20241FC}"/>
              </a:ext>
            </a:extLst>
          </p:cNvPr>
          <p:cNvSpPr/>
          <p:nvPr userDrawn="1"/>
        </p:nvSpPr>
        <p:spPr>
          <a:xfrm>
            <a:off x="0" y="5105400"/>
            <a:ext cx="12192000" cy="1752600"/>
          </a:xfrm>
          <a:prstGeom prst="rect">
            <a:avLst/>
          </a:prstGeom>
          <a:solidFill>
            <a:schemeClr val="accent2"/>
          </a:solidFill>
          <a:ln>
            <a:noFill/>
          </a:ln>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3067" baseline="0"/>
          </a:p>
        </p:txBody>
      </p:sp>
      <p:sp>
        <p:nvSpPr>
          <p:cNvPr id="9" name="Picture Placeholder 5">
            <a:extLst>
              <a:ext uri="{FF2B5EF4-FFF2-40B4-BE49-F238E27FC236}">
                <a16:creationId xmlns:a16="http://schemas.microsoft.com/office/drawing/2014/main" id="{D33C7144-230D-4EC2-B90D-A3F7B618036A}"/>
              </a:ext>
            </a:extLst>
          </p:cNvPr>
          <p:cNvSpPr>
            <a:spLocks noGrp="1"/>
          </p:cNvSpPr>
          <p:nvPr>
            <p:ph type="pic" sz="quarter" idx="12" hasCustomPrompt="1"/>
          </p:nvPr>
        </p:nvSpPr>
        <p:spPr>
          <a:xfrm>
            <a:off x="0" y="0"/>
            <a:ext cx="12192000" cy="5631837"/>
          </a:xfrm>
          <a:prstGeom prst="rect">
            <a:avLst/>
          </a:prstGeom>
          <a:solidFill>
            <a:srgbClr val="CCFFCC"/>
          </a:solidFill>
          <a:ln>
            <a:noFill/>
          </a:ln>
        </p:spPr>
        <p:txBody>
          <a:bodyPr anchor="ctr"/>
          <a:lstStyle>
            <a:lvl1pPr marL="0" indent="0" algn="ctr">
              <a:buNone/>
              <a:defRPr baseline="0">
                <a:solidFill>
                  <a:srgbClr val="000000"/>
                </a:solidFill>
                <a:latin typeface="Myriad Pro" panose="020B0503030403020204" pitchFamily="34" charset="0"/>
              </a:defRPr>
            </a:lvl1pPr>
          </a:lstStyle>
          <a:p>
            <a:r>
              <a:rPr lang="en-US"/>
              <a:t>Insert Image</a:t>
            </a:r>
          </a:p>
        </p:txBody>
      </p:sp>
      <p:sp>
        <p:nvSpPr>
          <p:cNvPr id="10" name="Text Placeholder 2">
            <a:extLst>
              <a:ext uri="{FF2B5EF4-FFF2-40B4-BE49-F238E27FC236}">
                <a16:creationId xmlns:a16="http://schemas.microsoft.com/office/drawing/2014/main" id="{B7D8D29D-895A-4FA5-A040-B2615684BDA9}"/>
              </a:ext>
            </a:extLst>
          </p:cNvPr>
          <p:cNvSpPr>
            <a:spLocks noGrp="1"/>
          </p:cNvSpPr>
          <p:nvPr>
            <p:ph type="body" sz="quarter" idx="13" hasCustomPrompt="1"/>
          </p:nvPr>
        </p:nvSpPr>
        <p:spPr>
          <a:xfrm>
            <a:off x="627707" y="4434783"/>
            <a:ext cx="11080728" cy="517655"/>
          </a:xfrm>
          <a:prstGeom prst="rect">
            <a:avLst/>
          </a:prstGeom>
        </p:spPr>
        <p:txBody>
          <a:bodyPr/>
          <a:lstStyle>
            <a:lvl1pPr marL="0" indent="0" algn="l">
              <a:buFontTx/>
              <a:buNone/>
              <a:defRPr sz="3200">
                <a:solidFill>
                  <a:schemeClr val="bg1"/>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CALGARY IS</a:t>
            </a:r>
          </a:p>
        </p:txBody>
      </p:sp>
      <p:sp>
        <p:nvSpPr>
          <p:cNvPr id="11" name="Text Placeholder 2">
            <a:extLst>
              <a:ext uri="{FF2B5EF4-FFF2-40B4-BE49-F238E27FC236}">
                <a16:creationId xmlns:a16="http://schemas.microsoft.com/office/drawing/2014/main" id="{EFF90859-95CB-40A0-9DA0-B2D6551295AD}"/>
              </a:ext>
            </a:extLst>
          </p:cNvPr>
          <p:cNvSpPr>
            <a:spLocks noGrp="1"/>
          </p:cNvSpPr>
          <p:nvPr>
            <p:ph type="body" sz="quarter" idx="14" hasCustomPrompt="1"/>
          </p:nvPr>
        </p:nvSpPr>
        <p:spPr>
          <a:xfrm>
            <a:off x="627707" y="5493385"/>
            <a:ext cx="11080728" cy="1364615"/>
          </a:xfrm>
          <a:prstGeom prst="rect">
            <a:avLst/>
          </a:prstGeom>
        </p:spPr>
        <p:txBody>
          <a:bodyPr/>
          <a:lstStyle>
            <a:lvl1pPr marL="0" indent="0" algn="l">
              <a:lnSpc>
                <a:spcPts val="5600"/>
              </a:lnSpc>
              <a:buFontTx/>
              <a:buNone/>
              <a:defRPr sz="10666">
                <a:solidFill>
                  <a:schemeClr val="bg1"/>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SECTION TITLE</a:t>
            </a:r>
          </a:p>
        </p:txBody>
      </p:sp>
      <p:sp>
        <p:nvSpPr>
          <p:cNvPr id="13" name="Slide Number Placeholder 5">
            <a:extLst>
              <a:ext uri="{FF2B5EF4-FFF2-40B4-BE49-F238E27FC236}">
                <a16:creationId xmlns:a16="http://schemas.microsoft.com/office/drawing/2014/main" id="{3533312A-2912-440C-8B9B-B1EB54DF9BCC}"/>
              </a:ext>
            </a:extLst>
          </p:cNvPr>
          <p:cNvSpPr>
            <a:spLocks noGrp="1"/>
          </p:cNvSpPr>
          <p:nvPr>
            <p:ph type="sldNum" sz="quarter" idx="4"/>
          </p:nvPr>
        </p:nvSpPr>
        <p:spPr>
          <a:xfrm>
            <a:off x="11708435" y="6556097"/>
            <a:ext cx="392159" cy="225704"/>
          </a:xfrm>
          <a:prstGeom prst="rect">
            <a:avLst/>
          </a:prstGeom>
        </p:spPr>
        <p:txBody>
          <a:bodyPr vert="horz" lIns="91440" tIns="0" rIns="91440" bIns="0" rtlCol="0" anchor="ctr" anchorCtr="0"/>
          <a:lstStyle>
            <a:lvl1pPr algn="ctr">
              <a:defRPr sz="800" b="0" i="0" baseline="0">
                <a:solidFill>
                  <a:schemeClr val="bg1"/>
                </a:solidFill>
                <a:latin typeface="Myriad Pro" panose="020B0503030403020204" pitchFamily="34" charset="0"/>
                <a:cs typeface="Myriad Pro" panose="020B0503030403020204" pitchFamily="34" charset="0"/>
              </a:defRPr>
            </a:lvl1pPr>
          </a:lstStyle>
          <a:p>
            <a:fld id="{7F0C0638-1B9A-A247-8307-B3AEFFB0D215}" type="slidenum">
              <a:rPr lang="en-US" smtClean="0"/>
              <a:pPr/>
              <a:t>‹#›</a:t>
            </a:fld>
            <a:endParaRPr lang="en-US"/>
          </a:p>
        </p:txBody>
      </p:sp>
    </p:spTree>
    <p:extLst>
      <p:ext uri="{BB962C8B-B14F-4D97-AF65-F5344CB8AC3E}">
        <p14:creationId xmlns:p14="http://schemas.microsoft.com/office/powerpoint/2010/main" val="1255470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eft Red">
    <p:spTree>
      <p:nvGrpSpPr>
        <p:cNvPr id="1" name=""/>
        <p:cNvGrpSpPr/>
        <p:nvPr/>
      </p:nvGrpSpPr>
      <p:grpSpPr>
        <a:xfrm>
          <a:off x="0" y="0"/>
          <a:ext cx="0" cy="0"/>
          <a:chOff x="0" y="0"/>
          <a:chExt cx="0" cy="0"/>
        </a:xfrm>
      </p:grpSpPr>
      <p:sp>
        <p:nvSpPr>
          <p:cNvPr id="10" name="Picture Placeholder 5"/>
          <p:cNvSpPr>
            <a:spLocks noGrp="1"/>
          </p:cNvSpPr>
          <p:nvPr>
            <p:ph type="pic" sz="quarter" idx="12" hasCustomPrompt="1"/>
          </p:nvPr>
        </p:nvSpPr>
        <p:spPr>
          <a:xfrm>
            <a:off x="6091768" y="0"/>
            <a:ext cx="6100232" cy="6858000"/>
          </a:xfrm>
          <a:prstGeom prst="rect">
            <a:avLst/>
          </a:prstGeom>
          <a:solidFill>
            <a:srgbClr val="CCFFCC"/>
          </a:solidFill>
          <a:ln>
            <a:noFill/>
          </a:ln>
        </p:spPr>
        <p:txBody>
          <a:bodyPr anchor="ctr"/>
          <a:lstStyle>
            <a:lvl1pPr marL="0" indent="0" algn="ctr">
              <a:buNone/>
              <a:defRPr baseline="0">
                <a:solidFill>
                  <a:srgbClr val="000000"/>
                </a:solidFill>
                <a:latin typeface="Myriad Pro" panose="020B0503030403020204" pitchFamily="34" charset="0"/>
              </a:defRPr>
            </a:lvl1pPr>
          </a:lstStyle>
          <a:p>
            <a:r>
              <a:rPr lang="en-US"/>
              <a:t>Insert Image</a:t>
            </a:r>
          </a:p>
        </p:txBody>
      </p:sp>
      <p:sp>
        <p:nvSpPr>
          <p:cNvPr id="3" name="Text Placeholder 2">
            <a:extLst>
              <a:ext uri="{FF2B5EF4-FFF2-40B4-BE49-F238E27FC236}">
                <a16:creationId xmlns:a16="http://schemas.microsoft.com/office/drawing/2014/main" id="{1678A870-439D-4E5E-A9CE-B1D75E9A003E}"/>
              </a:ext>
            </a:extLst>
          </p:cNvPr>
          <p:cNvSpPr>
            <a:spLocks noGrp="1"/>
          </p:cNvSpPr>
          <p:nvPr>
            <p:ph type="body" sz="quarter" idx="13" hasCustomPrompt="1"/>
          </p:nvPr>
        </p:nvSpPr>
        <p:spPr>
          <a:xfrm>
            <a:off x="520701" y="467231"/>
            <a:ext cx="5260436" cy="517655"/>
          </a:xfrm>
          <a:prstGeom prst="rect">
            <a:avLst/>
          </a:prstGeom>
        </p:spPr>
        <p:txBody>
          <a:bodyPr/>
          <a:lstStyle>
            <a:lvl1pPr marL="0" indent="0" algn="l">
              <a:buFontTx/>
              <a:buNone/>
              <a:defRPr sz="2400">
                <a:solidFill>
                  <a:schemeClr val="bg1"/>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CALGARY IS</a:t>
            </a:r>
          </a:p>
        </p:txBody>
      </p:sp>
      <p:sp>
        <p:nvSpPr>
          <p:cNvPr id="18" name="Text Placeholder 2">
            <a:extLst>
              <a:ext uri="{FF2B5EF4-FFF2-40B4-BE49-F238E27FC236}">
                <a16:creationId xmlns:a16="http://schemas.microsoft.com/office/drawing/2014/main" id="{CD33A69B-30A7-4BAE-B563-892C30D5D4AE}"/>
              </a:ext>
            </a:extLst>
          </p:cNvPr>
          <p:cNvSpPr>
            <a:spLocks noGrp="1"/>
          </p:cNvSpPr>
          <p:nvPr>
            <p:ph type="body" sz="quarter" idx="14" hasCustomPrompt="1"/>
          </p:nvPr>
        </p:nvSpPr>
        <p:spPr>
          <a:xfrm>
            <a:off x="520701" y="984886"/>
            <a:ext cx="5260436" cy="1364615"/>
          </a:xfrm>
          <a:prstGeom prst="rect">
            <a:avLst/>
          </a:prstGeom>
        </p:spPr>
        <p:txBody>
          <a:bodyPr/>
          <a:lstStyle>
            <a:lvl1pPr marL="0" indent="0" algn="l">
              <a:lnSpc>
                <a:spcPts val="5600"/>
              </a:lnSpc>
              <a:buFontTx/>
              <a:buNone/>
              <a:defRPr sz="6133">
                <a:solidFill>
                  <a:schemeClr val="bg1"/>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INSERT HEADLINE ON TWO LINES</a:t>
            </a:r>
          </a:p>
        </p:txBody>
      </p:sp>
      <p:sp>
        <p:nvSpPr>
          <p:cNvPr id="19" name="Text Placeholder 2">
            <a:extLst>
              <a:ext uri="{FF2B5EF4-FFF2-40B4-BE49-F238E27FC236}">
                <a16:creationId xmlns:a16="http://schemas.microsoft.com/office/drawing/2014/main" id="{57AB3B49-C25E-4A7D-975D-DC6080A62D4F}"/>
              </a:ext>
            </a:extLst>
          </p:cNvPr>
          <p:cNvSpPr>
            <a:spLocks noGrp="1"/>
          </p:cNvSpPr>
          <p:nvPr>
            <p:ph type="body" sz="quarter" idx="15" hasCustomPrompt="1"/>
          </p:nvPr>
        </p:nvSpPr>
        <p:spPr>
          <a:xfrm>
            <a:off x="520701" y="2497269"/>
            <a:ext cx="5260436" cy="4360731"/>
          </a:xfrm>
          <a:prstGeom prst="rect">
            <a:avLst/>
          </a:prstGeom>
        </p:spPr>
        <p:txBody>
          <a:bodyPr/>
          <a:lstStyle>
            <a:lvl1pPr marL="0" indent="0" algn="l">
              <a:lnSpc>
                <a:spcPct val="100000"/>
              </a:lnSpc>
              <a:buFontTx/>
              <a:buNone/>
              <a:defRPr sz="1600" b="0">
                <a:solidFill>
                  <a:schemeClr val="bg1"/>
                </a:solidFill>
                <a:latin typeface="Myriad Pro" panose="020B0503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algn="l"/>
            <a:r>
              <a:rPr lang="en-US" sz="1600" b="0" baseline="0">
                <a:solidFill>
                  <a:schemeClr val="bg1"/>
                </a:solidFill>
                <a:latin typeface="Myriad Pro" panose="020B0503030403020204" pitchFamily="34" charset="0"/>
                <a:cs typeface="Trade Gothic LT Std Cn"/>
              </a:rPr>
              <a:t>Lorem ipsum dolor sit </a:t>
            </a:r>
            <a:r>
              <a:rPr lang="en-US" sz="1600" b="0" baseline="0" err="1">
                <a:solidFill>
                  <a:schemeClr val="bg1"/>
                </a:solidFill>
                <a:latin typeface="Myriad Pro" panose="020B0503030403020204" pitchFamily="34" charset="0"/>
                <a:cs typeface="Trade Gothic LT Std Cn"/>
              </a:rPr>
              <a:t>amet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consectetur</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adipiscing</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elit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Fusce</a:t>
            </a:r>
            <a:r>
              <a:rPr lang="en-US" sz="1600" b="0" baseline="0">
                <a:solidFill>
                  <a:schemeClr val="bg1"/>
                </a:solidFill>
                <a:latin typeface="Myriad Pro" panose="020B0503030403020204" pitchFamily="34" charset="0"/>
                <a:cs typeface="Trade Gothic LT Std Cn"/>
              </a:rPr>
              <a:t> ac </a:t>
            </a:r>
            <a:r>
              <a:rPr lang="en-US" sz="1600" b="0" baseline="0" err="1">
                <a:solidFill>
                  <a:schemeClr val="bg1"/>
                </a:solidFill>
                <a:latin typeface="Myriad Pro" panose="020B0503030403020204" pitchFamily="34" charset="0"/>
                <a:cs typeface="Trade Gothic LT Std Cn"/>
              </a:rPr>
              <a:t>mauris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varius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pellentesque</a:t>
            </a:r>
            <a:r>
              <a:rPr lang="en-US" sz="1600" b="0" baseline="0">
                <a:solidFill>
                  <a:schemeClr val="bg1"/>
                </a:solidFill>
                <a:latin typeface="Myriad Pro" panose="020B0503030403020204" pitchFamily="34" charset="0"/>
                <a:cs typeface="Trade Gothic LT Std Cn"/>
              </a:rPr>
              <a:t> nisi vel, pulvinar </a:t>
            </a:r>
            <a:r>
              <a:rPr lang="en-US" sz="1600" b="0" baseline="0" err="1">
                <a:solidFill>
                  <a:schemeClr val="bg1"/>
                </a:solidFill>
                <a:latin typeface="Myriad Pro" panose="020B0503030403020204" pitchFamily="34" charset="0"/>
                <a:cs typeface="Trade Gothic LT Std Cn"/>
              </a:rPr>
              <a:t>purus</a:t>
            </a:r>
            <a:r>
              <a:rPr lang="en-US" sz="1600" b="0" baseline="0">
                <a:solidFill>
                  <a:schemeClr val="bg1"/>
                </a:solidFill>
                <a:latin typeface="Myriad Pro" panose="020B0503030403020204" pitchFamily="34" charset="0"/>
                <a:cs typeface="Trade Gothic LT Std Cn"/>
              </a:rPr>
              <a:t>. Vestibulum </a:t>
            </a:r>
            <a:r>
              <a:rPr lang="en-US" sz="1600" b="0" baseline="0" err="1">
                <a:solidFill>
                  <a:schemeClr val="bg1"/>
                </a:solidFill>
                <a:latin typeface="Myriad Pro" panose="020B0503030403020204" pitchFamily="34" charset="0"/>
                <a:cs typeface="Trade Gothic LT Std Cn"/>
              </a:rPr>
              <a:t>dignissim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sapien</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nec</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sodales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egestas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neque</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arcu</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consequat</a:t>
            </a:r>
            <a:r>
              <a:rPr lang="en-US" sz="1600" b="0" baseline="0">
                <a:solidFill>
                  <a:schemeClr val="bg1"/>
                </a:solidFill>
                <a:latin typeface="Myriad Pro" panose="020B0503030403020204" pitchFamily="34" charset="0"/>
                <a:cs typeface="Trade Gothic LT Std Cn"/>
              </a:rPr>
              <a:t> lorem, et </a:t>
            </a:r>
            <a:r>
              <a:rPr lang="en-US" sz="1600" b="0" baseline="0" err="1">
                <a:solidFill>
                  <a:schemeClr val="bg1"/>
                </a:solidFill>
                <a:latin typeface="Myriad Pro" panose="020B0503030403020204" pitchFamily="34" charset="0"/>
                <a:cs typeface="Trade Gothic LT Std Cn"/>
              </a:rPr>
              <a:t>vehicula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orci</a:t>
            </a:r>
            <a:r>
              <a:rPr lang="en-US" sz="1600" b="0" baseline="0">
                <a:solidFill>
                  <a:schemeClr val="bg1"/>
                </a:solidFill>
                <a:latin typeface="Myriad Pro" panose="020B0503030403020204" pitchFamily="34" charset="0"/>
                <a:cs typeface="Trade Gothic LT Std Cn"/>
              </a:rPr>
              <a:t> dolor a </a:t>
            </a:r>
            <a:r>
              <a:rPr lang="en-US" sz="1600" b="0" baseline="0" err="1">
                <a:solidFill>
                  <a:schemeClr val="bg1"/>
                </a:solidFill>
                <a:latin typeface="Myriad Pro" panose="020B0503030403020204" pitchFamily="34" charset="0"/>
                <a:cs typeface="Trade Gothic LT Std Cn"/>
              </a:rPr>
              <a:t>neque</a:t>
            </a:r>
            <a:r>
              <a:rPr lang="en-US" sz="1600" b="0" baseline="0">
                <a:solidFill>
                  <a:schemeClr val="bg1"/>
                </a:solidFill>
                <a:latin typeface="Myriad Pro" panose="020B0503030403020204" pitchFamily="34" charset="0"/>
                <a:cs typeface="Trade Gothic LT Std Cn"/>
              </a:rPr>
              <a:t>. Morbi </a:t>
            </a:r>
            <a:r>
              <a:rPr lang="en-US" sz="1600" b="0" baseline="0" err="1">
                <a:solidFill>
                  <a:schemeClr val="bg1"/>
                </a:solidFill>
                <a:latin typeface="Myriad Pro" panose="020B0503030403020204" pitchFamily="34" charset="0"/>
                <a:cs typeface="Trade Gothic LT Std Cn"/>
              </a:rPr>
              <a:t>condimentum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enim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ullamcorper</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malesuada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faucibus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augue</a:t>
            </a:r>
            <a:r>
              <a:rPr lang="en-US" sz="1600" b="0" baseline="0">
                <a:solidFill>
                  <a:schemeClr val="bg1"/>
                </a:solidFill>
                <a:latin typeface="Myriad Pro" panose="020B0503030403020204" pitchFamily="34" charset="0"/>
                <a:cs typeface="Trade Gothic LT Std Cn"/>
              </a:rPr>
              <a:t> ex </a:t>
            </a:r>
            <a:r>
              <a:rPr lang="en-US" sz="1600" b="0" baseline="0" err="1">
                <a:solidFill>
                  <a:schemeClr val="bg1"/>
                </a:solidFill>
                <a:latin typeface="Myriad Pro" panose="020B0503030403020204" pitchFamily="34" charset="0"/>
                <a:cs typeface="Trade Gothic LT Std Cn"/>
              </a:rPr>
              <a:t>tincidunt</a:t>
            </a:r>
            <a:r>
              <a:rPr lang="en-US" sz="1600" b="0" baseline="0">
                <a:solidFill>
                  <a:schemeClr val="bg1"/>
                </a:solidFill>
                <a:latin typeface="Myriad Pro" panose="020B0503030403020204" pitchFamily="34" charset="0"/>
                <a:cs typeface="Trade Gothic LT Std Cn"/>
              </a:rPr>
              <a:t> diam, at </a:t>
            </a:r>
            <a:r>
              <a:rPr lang="en-US" sz="1600" b="0" baseline="0" err="1">
                <a:solidFill>
                  <a:schemeClr val="bg1"/>
                </a:solidFill>
                <a:latin typeface="Myriad Pro" panose="020B0503030403020204" pitchFamily="34" charset="0"/>
                <a:cs typeface="Trade Gothic LT Std Cn"/>
              </a:rPr>
              <a:t>vehicula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enim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quam</a:t>
            </a:r>
            <a:r>
              <a:rPr lang="en-US" sz="1600" b="0" baseline="0">
                <a:solidFill>
                  <a:schemeClr val="bg1"/>
                </a:solidFill>
                <a:latin typeface="Myriad Pro" panose="020B0503030403020204" pitchFamily="34" charset="0"/>
                <a:cs typeface="Trade Gothic LT Std Cn"/>
              </a:rPr>
              <a:t> vitae </a:t>
            </a:r>
            <a:r>
              <a:rPr lang="en-US" sz="1600" b="0" baseline="0" err="1">
                <a:solidFill>
                  <a:schemeClr val="bg1"/>
                </a:solidFill>
                <a:latin typeface="Myriad Pro" panose="020B0503030403020204" pitchFamily="34" charset="0"/>
                <a:cs typeface="Trade Gothic LT Std Cn"/>
              </a:rPr>
              <a:t>urna</a:t>
            </a:r>
            <a:r>
              <a:rPr lang="en-US" sz="1600" b="0" baseline="0">
                <a:solidFill>
                  <a:schemeClr val="bg1"/>
                </a:solidFill>
                <a:latin typeface="Myriad Pro" panose="020B0503030403020204" pitchFamily="34" charset="0"/>
                <a:cs typeface="Trade Gothic LT Std Cn"/>
              </a:rPr>
              <a:t>. Sed non </a:t>
            </a:r>
            <a:r>
              <a:rPr lang="en-US" sz="1600" b="0" baseline="0" err="1">
                <a:solidFill>
                  <a:schemeClr val="bg1"/>
                </a:solidFill>
                <a:latin typeface="Myriad Pro" panose="020B0503030403020204" pitchFamily="34" charset="0"/>
                <a:cs typeface="Trade Gothic LT Std Cn"/>
              </a:rPr>
              <a:t>aliquet</a:t>
            </a:r>
            <a:r>
              <a:rPr lang="en-US" sz="1600" b="0" baseline="0">
                <a:solidFill>
                  <a:schemeClr val="bg1"/>
                </a:solidFill>
                <a:latin typeface="Myriad Pro" panose="020B0503030403020204" pitchFamily="34" charset="0"/>
                <a:cs typeface="Trade Gothic LT Std Cn"/>
              </a:rPr>
              <a:t> ipsum. Integer </a:t>
            </a:r>
            <a:r>
              <a:rPr lang="en-US" sz="1600" b="0" baseline="0" err="1">
                <a:solidFill>
                  <a:schemeClr val="bg1"/>
                </a:solidFill>
                <a:latin typeface="Myriad Pro" panose="020B0503030403020204" pitchFamily="34" charset="0"/>
                <a:cs typeface="Trade Gothic LT Std Cn"/>
              </a:rPr>
              <a:t>ultrices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euismod</a:t>
            </a:r>
            <a:r>
              <a:rPr lang="en-US" sz="1600" b="0" baseline="0">
                <a:solidFill>
                  <a:schemeClr val="bg1"/>
                </a:solidFill>
                <a:latin typeface="Myriad Pro" panose="020B0503030403020204" pitchFamily="34" charset="0"/>
                <a:cs typeface="Trade Gothic LT Std Cn"/>
              </a:rPr>
              <a:t> dui vitae </a:t>
            </a:r>
            <a:r>
              <a:rPr lang="en-US" sz="1600" b="0" baseline="0" err="1">
                <a:solidFill>
                  <a:schemeClr val="bg1"/>
                </a:solidFill>
                <a:latin typeface="Myriad Pro" panose="020B0503030403020204" pitchFamily="34" charset="0"/>
                <a:cs typeface="Trade Gothic LT Std Cn"/>
              </a:rPr>
              <a:t>feugiat</a:t>
            </a:r>
            <a:r>
              <a:rPr lang="en-US" sz="1600" b="0" baseline="0">
                <a:solidFill>
                  <a:schemeClr val="bg1"/>
                </a:solidFill>
                <a:latin typeface="Myriad Pro" panose="020B0503030403020204" pitchFamily="34" charset="0"/>
                <a:cs typeface="Trade Gothic LT Std Cn"/>
              </a:rPr>
              <a:t>. In semper cursus </a:t>
            </a:r>
            <a:r>
              <a:rPr lang="en-US" sz="1600" b="0" baseline="0" err="1">
                <a:solidFill>
                  <a:schemeClr val="bg1"/>
                </a:solidFill>
                <a:latin typeface="Myriad Pro" panose="020B0503030403020204" pitchFamily="34" charset="0"/>
                <a:cs typeface="Trade Gothic LT Std Cn"/>
              </a:rPr>
              <a:t>tempor</a:t>
            </a:r>
            <a:r>
              <a:rPr lang="en-US" sz="1600" b="0" baseline="0">
                <a:solidFill>
                  <a:schemeClr val="bg1"/>
                </a:solidFill>
                <a:latin typeface="Myriad Pro" panose="020B0503030403020204" pitchFamily="34" charset="0"/>
                <a:cs typeface="Trade Gothic LT Std Cn"/>
              </a:rPr>
              <a:t>. In </a:t>
            </a:r>
            <a:r>
              <a:rPr lang="en-US" sz="1600" b="0" baseline="0" err="1">
                <a:solidFill>
                  <a:schemeClr val="bg1"/>
                </a:solidFill>
                <a:latin typeface="Myriad Pro" panose="020B0503030403020204" pitchFamily="34" charset="0"/>
                <a:cs typeface="Trade Gothic LT Std Cn"/>
              </a:rPr>
              <a:t>sem</a:t>
            </a:r>
            <a:r>
              <a:rPr lang="en-US" sz="1600" b="0" baseline="0">
                <a:solidFill>
                  <a:schemeClr val="bg1"/>
                </a:solidFill>
                <a:latin typeface="Myriad Pro" panose="020B0503030403020204" pitchFamily="34" charset="0"/>
                <a:cs typeface="Trade Gothic LT Std Cn"/>
              </a:rPr>
              <a:t> ante, </a:t>
            </a:r>
            <a:r>
              <a:rPr lang="en-US" sz="1600" b="0" baseline="0" err="1">
                <a:solidFill>
                  <a:schemeClr val="bg1"/>
                </a:solidFill>
                <a:latin typeface="Myriad Pro" panose="020B0503030403020204" pitchFamily="34" charset="0"/>
                <a:cs typeface="Trade Gothic LT Std Cn"/>
              </a:rPr>
              <a:t>consectetur</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eu</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mollis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eu</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ullamcorper</a:t>
            </a:r>
            <a:r>
              <a:rPr lang="en-US" sz="1600" b="0" baseline="0">
                <a:solidFill>
                  <a:schemeClr val="bg1"/>
                </a:solidFill>
                <a:latin typeface="Myriad Pro" panose="020B0503030403020204" pitchFamily="34" charset="0"/>
                <a:cs typeface="Trade Gothic LT Std Cn"/>
              </a:rPr>
              <a:t> et </a:t>
            </a:r>
            <a:r>
              <a:rPr lang="en-US" sz="1600" b="0" baseline="0" err="1">
                <a:solidFill>
                  <a:schemeClr val="bg1"/>
                </a:solidFill>
                <a:latin typeface="Myriad Pro" panose="020B0503030403020204" pitchFamily="34" charset="0"/>
                <a:cs typeface="Trade Gothic LT Std Cn"/>
              </a:rPr>
              <a:t>justo</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Aenean</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laoreet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scelerisque</a:t>
            </a:r>
            <a:r>
              <a:rPr lang="en-US" sz="1600" b="0" baseline="0">
                <a:solidFill>
                  <a:schemeClr val="bg1"/>
                </a:solidFill>
                <a:latin typeface="Myriad Pro" panose="020B0503030403020204" pitchFamily="34" charset="0"/>
                <a:cs typeface="Trade Gothic LT Std Cn"/>
              </a:rPr>
              <a:t> ante, vel </a:t>
            </a:r>
            <a:r>
              <a:rPr lang="en-US" sz="1600" b="0" baseline="0" err="1">
                <a:solidFill>
                  <a:schemeClr val="bg1"/>
                </a:solidFill>
                <a:latin typeface="Myriad Pro" panose="020B0503030403020204" pitchFamily="34" charset="0"/>
                <a:cs typeface="Trade Gothic LT Std Cn"/>
              </a:rPr>
              <a:t>iaculis</a:t>
            </a:r>
            <a:r>
              <a:rPr lang="en-US" sz="1600" b="0" baseline="0">
                <a:solidFill>
                  <a:schemeClr val="bg1"/>
                </a:solidFill>
                <a:latin typeface="Myriad Pro" panose="020B0503030403020204" pitchFamily="34" charset="0"/>
                <a:cs typeface="Trade Gothic LT Std Cn"/>
              </a:rPr>
              <a:t> dui </a:t>
            </a:r>
            <a:r>
              <a:rPr lang="en-US" sz="1600" b="0" baseline="0" err="1">
                <a:solidFill>
                  <a:schemeClr val="bg1"/>
                </a:solidFill>
                <a:latin typeface="Myriad Pro" panose="020B0503030403020204" pitchFamily="34" charset="0"/>
                <a:cs typeface="Trade Gothic LT Std Cn"/>
              </a:rPr>
              <a:t>feugiat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Suspendisse</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tincidunt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quam</a:t>
            </a:r>
            <a:r>
              <a:rPr lang="en-US" sz="1600" b="0" baseline="0">
                <a:solidFill>
                  <a:schemeClr val="bg1"/>
                </a:solidFill>
                <a:latin typeface="Myriad Pro" panose="020B0503030403020204" pitchFamily="34" charset="0"/>
                <a:cs typeface="Trade Gothic LT Std Cn"/>
              </a:rPr>
              <a:t> vitae </a:t>
            </a:r>
            <a:r>
              <a:rPr lang="en-US" sz="1600" b="0" baseline="0" err="1">
                <a:solidFill>
                  <a:schemeClr val="bg1"/>
                </a:solidFill>
                <a:latin typeface="Myriad Pro" panose="020B0503030403020204" pitchFamily="34" charset="0"/>
                <a:cs typeface="Trade Gothic LT Std Cn"/>
              </a:rPr>
              <a:t>congue</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ultricies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enim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felis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ultrices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turpis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efficitur</a:t>
            </a:r>
            <a:r>
              <a:rPr lang="en-US" sz="1600" b="0" baseline="0">
                <a:solidFill>
                  <a:schemeClr val="bg1"/>
                </a:solidFill>
                <a:latin typeface="Myriad Pro" panose="020B0503030403020204" pitchFamily="34" charset="0"/>
                <a:cs typeface="Trade Gothic LT Std Cn"/>
              </a:rPr>
              <a:t> diam </a:t>
            </a:r>
            <a:r>
              <a:rPr lang="en-US" sz="1600" b="0" baseline="0" err="1">
                <a:solidFill>
                  <a:schemeClr val="bg1"/>
                </a:solidFill>
                <a:latin typeface="Myriad Pro" panose="020B0503030403020204" pitchFamily="34" charset="0"/>
                <a:cs typeface="Trade Gothic LT Std Cn"/>
              </a:rPr>
              <a:t>lectus</a:t>
            </a:r>
            <a:r>
              <a:rPr lang="en-US" sz="1600" b="0" baseline="0">
                <a:solidFill>
                  <a:schemeClr val="bg1"/>
                </a:solidFill>
                <a:latin typeface="Myriad Pro" panose="020B0503030403020204" pitchFamily="34" charset="0"/>
                <a:cs typeface="Trade Gothic LT Std Cn"/>
              </a:rPr>
              <a:t> vitae </a:t>
            </a:r>
            <a:r>
              <a:rPr lang="en-US" sz="1600" b="0" baseline="0" err="1">
                <a:solidFill>
                  <a:schemeClr val="bg1"/>
                </a:solidFill>
                <a:latin typeface="Myriad Pro" panose="020B0503030403020204" pitchFamily="34" charset="0"/>
                <a:cs typeface="Trade Gothic LT Std Cn"/>
              </a:rPr>
              <a:t>turpis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Interdum</a:t>
            </a:r>
            <a:r>
              <a:rPr lang="en-US" sz="1600" b="0" baseline="0">
                <a:solidFill>
                  <a:schemeClr val="bg1"/>
                </a:solidFill>
                <a:latin typeface="Myriad Pro" panose="020B0503030403020204" pitchFamily="34" charset="0"/>
                <a:cs typeface="Trade Gothic LT Std Cn"/>
              </a:rPr>
              <a:t> et </a:t>
            </a:r>
            <a:r>
              <a:rPr lang="en-US" sz="1600" b="0" baseline="0" err="1">
                <a:solidFill>
                  <a:schemeClr val="bg1"/>
                </a:solidFill>
                <a:latin typeface="Myriad Pro" panose="020B0503030403020204" pitchFamily="34" charset="0"/>
                <a:cs typeface="Trade Gothic LT Std Cn"/>
              </a:rPr>
              <a:t>malesuada</a:t>
            </a:r>
            <a:r>
              <a:rPr lang="en-US" sz="1600" b="0" baseline="0">
                <a:solidFill>
                  <a:schemeClr val="bg1"/>
                </a:solidFill>
                <a:latin typeface="Myriad Pro" panose="020B0503030403020204" pitchFamily="34" charset="0"/>
                <a:cs typeface="Trade Gothic LT Std Cn"/>
              </a:rPr>
              <a:t> fames ac ante ipsum </a:t>
            </a:r>
            <a:r>
              <a:rPr lang="en-US" sz="1600" b="0" baseline="0" err="1">
                <a:solidFill>
                  <a:schemeClr val="bg1"/>
                </a:solidFill>
                <a:latin typeface="Myriad Pro" panose="020B0503030403020204" pitchFamily="34" charset="0"/>
                <a:cs typeface="Trade Gothic LT Std Cn"/>
              </a:rPr>
              <a:t>primis</a:t>
            </a:r>
            <a:r>
              <a:rPr lang="en-US" sz="1600" b="0" baseline="0">
                <a:solidFill>
                  <a:schemeClr val="bg1"/>
                </a:solidFill>
                <a:latin typeface="Myriad Pro" panose="020B0503030403020204" pitchFamily="34" charset="0"/>
                <a:cs typeface="Trade Gothic LT Std Cn"/>
              </a:rPr>
              <a:t> in </a:t>
            </a:r>
            <a:r>
              <a:rPr lang="en-US" sz="1600" b="0" baseline="0" err="1">
                <a:solidFill>
                  <a:schemeClr val="bg1"/>
                </a:solidFill>
                <a:latin typeface="Myriad Pro" panose="020B0503030403020204" pitchFamily="34" charset="0"/>
                <a:cs typeface="Trade Gothic LT Std Cn"/>
              </a:rPr>
              <a:t>faucibus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Quisque</a:t>
            </a:r>
            <a:r>
              <a:rPr lang="en-US" sz="1600" b="0" baseline="0">
                <a:solidFill>
                  <a:schemeClr val="bg1"/>
                </a:solidFill>
                <a:latin typeface="Myriad Pro" panose="020B0503030403020204" pitchFamily="34" charset="0"/>
                <a:cs typeface="Trade Gothic LT Std Cn"/>
              </a:rPr>
              <a:t> a </a:t>
            </a:r>
            <a:r>
              <a:rPr lang="en-US" sz="1600" b="0" baseline="0" err="1">
                <a:solidFill>
                  <a:schemeClr val="bg1"/>
                </a:solidFill>
                <a:latin typeface="Myriad Pro" panose="020B0503030403020204" pitchFamily="34" charset="0"/>
                <a:cs typeface="Trade Gothic LT Std Cn"/>
              </a:rPr>
              <a:t>dapibus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elit</a:t>
            </a:r>
            <a:r>
              <a:rPr lang="en-US" sz="1600" b="0" baseline="0">
                <a:solidFill>
                  <a:schemeClr val="bg1"/>
                </a:solidFill>
                <a:latin typeface="Myriad Pro" panose="020B0503030403020204" pitchFamily="34" charset="0"/>
                <a:cs typeface="Trade Gothic LT Std Cn"/>
              </a:rPr>
              <a:t>. In </a:t>
            </a:r>
            <a:r>
              <a:rPr lang="en-US" sz="1600" b="0" baseline="0" err="1">
                <a:solidFill>
                  <a:schemeClr val="bg1"/>
                </a:solidFill>
                <a:latin typeface="Myriad Pro" panose="020B0503030403020204" pitchFamily="34" charset="0"/>
                <a:cs typeface="Trade Gothic LT Std Cn"/>
              </a:rPr>
              <a:t>eu</a:t>
            </a:r>
            <a:r>
              <a:rPr lang="en-US" sz="1600" b="0" baseline="0">
                <a:solidFill>
                  <a:schemeClr val="bg1"/>
                </a:solidFill>
                <a:latin typeface="Myriad Pro" panose="020B0503030403020204" pitchFamily="34" charset="0"/>
                <a:cs typeface="Trade Gothic LT Std Cn"/>
              </a:rPr>
              <a:t> dui </a:t>
            </a:r>
            <a:r>
              <a:rPr lang="en-US" sz="1600" b="0" baseline="0" err="1">
                <a:solidFill>
                  <a:schemeClr val="bg1"/>
                </a:solidFill>
                <a:latin typeface="Myriad Pro" panose="020B0503030403020204" pitchFamily="34" charset="0"/>
                <a:cs typeface="Trade Gothic LT Std Cn"/>
              </a:rPr>
              <a:t>nulla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Mauris</a:t>
            </a:r>
            <a:r>
              <a:rPr lang="en-US" sz="1600" b="0" baseline="0">
                <a:solidFill>
                  <a:schemeClr val="bg1"/>
                </a:solidFill>
                <a:latin typeface="Myriad Pro" panose="020B0503030403020204" pitchFamily="34" charset="0"/>
                <a:cs typeface="Trade Gothic LT Std Cn"/>
              </a:rPr>
              <a:t> non </a:t>
            </a:r>
            <a:r>
              <a:rPr lang="en-US" sz="1600" b="0" baseline="0" err="1">
                <a:solidFill>
                  <a:schemeClr val="bg1"/>
                </a:solidFill>
                <a:latin typeface="Myriad Pro" panose="020B0503030403020204" pitchFamily="34" charset="0"/>
                <a:cs typeface="Trade Gothic LT Std Cn"/>
              </a:rPr>
              <a:t>bibendum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urna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eget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mollis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purus</a:t>
            </a:r>
            <a:r>
              <a:rPr lang="en-US" sz="1600" b="0" baseline="0">
                <a:solidFill>
                  <a:schemeClr val="bg1"/>
                </a:solidFill>
                <a:latin typeface="Myriad Pro" panose="020B0503030403020204" pitchFamily="34" charset="0"/>
                <a:cs typeface="Trade Gothic LT Std Cn"/>
              </a:rPr>
              <a:t>. </a:t>
            </a:r>
          </a:p>
        </p:txBody>
      </p:sp>
      <p:sp>
        <p:nvSpPr>
          <p:cNvPr id="20" name="Slide Number Placeholder 5">
            <a:extLst>
              <a:ext uri="{FF2B5EF4-FFF2-40B4-BE49-F238E27FC236}">
                <a16:creationId xmlns:a16="http://schemas.microsoft.com/office/drawing/2014/main" id="{F284950D-FFB8-44CD-8FBB-9BE9AD2A21E4}"/>
              </a:ext>
            </a:extLst>
          </p:cNvPr>
          <p:cNvSpPr>
            <a:spLocks noGrp="1"/>
          </p:cNvSpPr>
          <p:nvPr>
            <p:ph type="sldNum" sz="quarter" idx="4"/>
          </p:nvPr>
        </p:nvSpPr>
        <p:spPr>
          <a:xfrm>
            <a:off x="11708435" y="6556097"/>
            <a:ext cx="392159" cy="225704"/>
          </a:xfrm>
          <a:prstGeom prst="rect">
            <a:avLst/>
          </a:prstGeom>
        </p:spPr>
        <p:txBody>
          <a:bodyPr vert="horz" lIns="91440" tIns="0" rIns="91440" bIns="0" rtlCol="0" anchor="ctr" anchorCtr="0"/>
          <a:lstStyle>
            <a:lvl1pPr algn="ctr">
              <a:defRPr sz="800" b="0" i="0" baseline="0">
                <a:solidFill>
                  <a:schemeClr val="tx1"/>
                </a:solidFill>
                <a:latin typeface="Myriad Pro" panose="020B0503030403020204" pitchFamily="34" charset="0"/>
                <a:cs typeface="Myriad Pro" panose="020B0503030403020204" pitchFamily="34" charset="0"/>
              </a:defRPr>
            </a:lvl1pPr>
          </a:lstStyle>
          <a:p>
            <a:fld id="{7F0C0638-1B9A-A247-8307-B3AEFFB0D215}" type="slidenum">
              <a:rPr lang="en-US" smtClean="0"/>
              <a:pPr/>
              <a:t>‹#›</a:t>
            </a:fld>
            <a:endParaRPr lang="en-US"/>
          </a:p>
        </p:txBody>
      </p:sp>
    </p:spTree>
    <p:extLst>
      <p:ext uri="{BB962C8B-B14F-4D97-AF65-F5344CB8AC3E}">
        <p14:creationId xmlns:p14="http://schemas.microsoft.com/office/powerpoint/2010/main" val="459227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5138928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ight White">
    <p:spTree>
      <p:nvGrpSpPr>
        <p:cNvPr id="1" name=""/>
        <p:cNvGrpSpPr/>
        <p:nvPr/>
      </p:nvGrpSpPr>
      <p:grpSpPr>
        <a:xfrm>
          <a:off x="0" y="0"/>
          <a:ext cx="0" cy="0"/>
          <a:chOff x="0" y="0"/>
          <a:chExt cx="0" cy="0"/>
        </a:xfrm>
      </p:grpSpPr>
      <p:sp>
        <p:nvSpPr>
          <p:cNvPr id="8" name="Picture Placeholder 5"/>
          <p:cNvSpPr>
            <a:spLocks noGrp="1"/>
          </p:cNvSpPr>
          <p:nvPr>
            <p:ph type="pic" sz="quarter" idx="12" hasCustomPrompt="1"/>
          </p:nvPr>
        </p:nvSpPr>
        <p:spPr>
          <a:xfrm>
            <a:off x="0" y="0"/>
            <a:ext cx="6100232" cy="6858000"/>
          </a:xfrm>
          <a:prstGeom prst="rect">
            <a:avLst/>
          </a:prstGeom>
          <a:solidFill>
            <a:srgbClr val="CCFFCC"/>
          </a:solidFill>
        </p:spPr>
        <p:txBody>
          <a:bodyPr anchor="ctr"/>
          <a:lstStyle>
            <a:lvl1pPr marL="0" indent="0" algn="ctr">
              <a:buNone/>
              <a:defRPr baseline="0">
                <a:solidFill>
                  <a:srgbClr val="000000"/>
                </a:solidFill>
                <a:latin typeface="Myriad Pro" panose="020B0503030403020204" pitchFamily="34" charset="0"/>
              </a:defRPr>
            </a:lvl1pPr>
          </a:lstStyle>
          <a:p>
            <a:r>
              <a:rPr lang="en-US"/>
              <a:t>Insert Image</a:t>
            </a:r>
          </a:p>
        </p:txBody>
      </p:sp>
      <p:sp>
        <p:nvSpPr>
          <p:cNvPr id="14" name="Text Placeholder 2">
            <a:extLst>
              <a:ext uri="{FF2B5EF4-FFF2-40B4-BE49-F238E27FC236}">
                <a16:creationId xmlns:a16="http://schemas.microsoft.com/office/drawing/2014/main" id="{43E4EFEA-A3BB-4424-A0EB-49A113EE406D}"/>
              </a:ext>
            </a:extLst>
          </p:cNvPr>
          <p:cNvSpPr>
            <a:spLocks noGrp="1"/>
          </p:cNvSpPr>
          <p:nvPr>
            <p:ph type="body" sz="quarter" idx="13" hasCustomPrompt="1"/>
          </p:nvPr>
        </p:nvSpPr>
        <p:spPr>
          <a:xfrm>
            <a:off x="6614583" y="467231"/>
            <a:ext cx="5260436" cy="517655"/>
          </a:xfrm>
          <a:prstGeom prst="rect">
            <a:avLst/>
          </a:prstGeom>
        </p:spPr>
        <p:txBody>
          <a:bodyPr/>
          <a:lstStyle>
            <a:lvl1pPr marL="0" indent="0" algn="l">
              <a:buFontTx/>
              <a:buNone/>
              <a:defRPr sz="2400">
                <a:solidFill>
                  <a:srgbClr val="DC2332"/>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CALGARY IS</a:t>
            </a:r>
          </a:p>
        </p:txBody>
      </p:sp>
      <p:sp>
        <p:nvSpPr>
          <p:cNvPr id="15" name="Text Placeholder 2">
            <a:extLst>
              <a:ext uri="{FF2B5EF4-FFF2-40B4-BE49-F238E27FC236}">
                <a16:creationId xmlns:a16="http://schemas.microsoft.com/office/drawing/2014/main" id="{6BF0F400-2D97-4FA5-915F-1C48A6A7B9F5}"/>
              </a:ext>
            </a:extLst>
          </p:cNvPr>
          <p:cNvSpPr>
            <a:spLocks noGrp="1"/>
          </p:cNvSpPr>
          <p:nvPr>
            <p:ph type="body" sz="quarter" idx="14" hasCustomPrompt="1"/>
          </p:nvPr>
        </p:nvSpPr>
        <p:spPr>
          <a:xfrm>
            <a:off x="6614583" y="984886"/>
            <a:ext cx="5486011" cy="1364615"/>
          </a:xfrm>
          <a:prstGeom prst="rect">
            <a:avLst/>
          </a:prstGeom>
        </p:spPr>
        <p:txBody>
          <a:bodyPr/>
          <a:lstStyle>
            <a:lvl1pPr marL="0" indent="0" algn="l">
              <a:lnSpc>
                <a:spcPts val="5600"/>
              </a:lnSpc>
              <a:buFontTx/>
              <a:buNone/>
              <a:defRPr sz="6133">
                <a:solidFill>
                  <a:srgbClr val="DC2332"/>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INSERT HEADLINE ON TWO LINES</a:t>
            </a:r>
          </a:p>
        </p:txBody>
      </p:sp>
      <p:sp>
        <p:nvSpPr>
          <p:cNvPr id="16" name="Text Placeholder 2">
            <a:extLst>
              <a:ext uri="{FF2B5EF4-FFF2-40B4-BE49-F238E27FC236}">
                <a16:creationId xmlns:a16="http://schemas.microsoft.com/office/drawing/2014/main" id="{DFDCC05B-EBCD-4ED3-8F5E-3FC282EF222E}"/>
              </a:ext>
            </a:extLst>
          </p:cNvPr>
          <p:cNvSpPr>
            <a:spLocks noGrp="1"/>
          </p:cNvSpPr>
          <p:nvPr>
            <p:ph type="body" sz="quarter" idx="15" hasCustomPrompt="1"/>
          </p:nvPr>
        </p:nvSpPr>
        <p:spPr>
          <a:xfrm>
            <a:off x="6614583" y="2497269"/>
            <a:ext cx="5260436" cy="4360731"/>
          </a:xfrm>
          <a:prstGeom prst="rect">
            <a:avLst/>
          </a:prstGeom>
        </p:spPr>
        <p:txBody>
          <a:bodyPr/>
          <a:lstStyle>
            <a:lvl1pPr marL="0" indent="0" algn="l">
              <a:lnSpc>
                <a:spcPct val="100000"/>
              </a:lnSpc>
              <a:buFontTx/>
              <a:buNone/>
              <a:defRPr sz="1600" b="0">
                <a:solidFill>
                  <a:schemeClr val="bg1"/>
                </a:solidFill>
                <a:latin typeface="Myriad Pro" panose="020B0503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algn="l"/>
            <a:r>
              <a:rPr lang="en-US" sz="1600" b="0" baseline="0">
                <a:solidFill>
                  <a:schemeClr val="bg1"/>
                </a:solidFill>
                <a:latin typeface="Myriad Pro" panose="020B0503030403020204" pitchFamily="34" charset="0"/>
                <a:cs typeface="Trade Gothic LT Std Cn"/>
              </a:rPr>
              <a:t>Lorem ipsum dolor sit </a:t>
            </a:r>
            <a:r>
              <a:rPr lang="en-US" sz="1600" b="0" baseline="0" err="1">
                <a:solidFill>
                  <a:schemeClr val="bg1"/>
                </a:solidFill>
                <a:latin typeface="Myriad Pro" panose="020B0503030403020204" pitchFamily="34" charset="0"/>
                <a:cs typeface="Trade Gothic LT Std Cn"/>
              </a:rPr>
              <a:t>amet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consectetur</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adipiscing</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elit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Fusce</a:t>
            </a:r>
            <a:r>
              <a:rPr lang="en-US" sz="1600" b="0" baseline="0">
                <a:solidFill>
                  <a:schemeClr val="bg1"/>
                </a:solidFill>
                <a:latin typeface="Myriad Pro" panose="020B0503030403020204" pitchFamily="34" charset="0"/>
                <a:cs typeface="Trade Gothic LT Std Cn"/>
              </a:rPr>
              <a:t> ac </a:t>
            </a:r>
            <a:r>
              <a:rPr lang="en-US" sz="1600" b="0" baseline="0" err="1">
                <a:solidFill>
                  <a:schemeClr val="bg1"/>
                </a:solidFill>
                <a:latin typeface="Myriad Pro" panose="020B0503030403020204" pitchFamily="34" charset="0"/>
                <a:cs typeface="Trade Gothic LT Std Cn"/>
              </a:rPr>
              <a:t>mauris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varius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pellentesque</a:t>
            </a:r>
            <a:r>
              <a:rPr lang="en-US" sz="1600" b="0" baseline="0">
                <a:solidFill>
                  <a:schemeClr val="bg1"/>
                </a:solidFill>
                <a:latin typeface="Myriad Pro" panose="020B0503030403020204" pitchFamily="34" charset="0"/>
                <a:cs typeface="Trade Gothic LT Std Cn"/>
              </a:rPr>
              <a:t> nisi vel, pulvinar </a:t>
            </a:r>
            <a:r>
              <a:rPr lang="en-US" sz="1600" b="0" baseline="0" err="1">
                <a:solidFill>
                  <a:schemeClr val="bg1"/>
                </a:solidFill>
                <a:latin typeface="Myriad Pro" panose="020B0503030403020204" pitchFamily="34" charset="0"/>
                <a:cs typeface="Trade Gothic LT Std Cn"/>
              </a:rPr>
              <a:t>purus</a:t>
            </a:r>
            <a:r>
              <a:rPr lang="en-US" sz="1600" b="0" baseline="0">
                <a:solidFill>
                  <a:schemeClr val="bg1"/>
                </a:solidFill>
                <a:latin typeface="Myriad Pro" panose="020B0503030403020204" pitchFamily="34" charset="0"/>
                <a:cs typeface="Trade Gothic LT Std Cn"/>
              </a:rPr>
              <a:t>. Vestibulum </a:t>
            </a:r>
            <a:r>
              <a:rPr lang="en-US" sz="1600" b="0" baseline="0" err="1">
                <a:solidFill>
                  <a:schemeClr val="bg1"/>
                </a:solidFill>
                <a:latin typeface="Myriad Pro" panose="020B0503030403020204" pitchFamily="34" charset="0"/>
                <a:cs typeface="Trade Gothic LT Std Cn"/>
              </a:rPr>
              <a:t>dignissim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sapien</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nec</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sodales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egestas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neque</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arcu</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consequat</a:t>
            </a:r>
            <a:r>
              <a:rPr lang="en-US" sz="1600" b="0" baseline="0">
                <a:solidFill>
                  <a:schemeClr val="bg1"/>
                </a:solidFill>
                <a:latin typeface="Myriad Pro" panose="020B0503030403020204" pitchFamily="34" charset="0"/>
                <a:cs typeface="Trade Gothic LT Std Cn"/>
              </a:rPr>
              <a:t> lorem, et </a:t>
            </a:r>
            <a:r>
              <a:rPr lang="en-US" sz="1600" b="0" baseline="0" err="1">
                <a:solidFill>
                  <a:schemeClr val="bg1"/>
                </a:solidFill>
                <a:latin typeface="Myriad Pro" panose="020B0503030403020204" pitchFamily="34" charset="0"/>
                <a:cs typeface="Trade Gothic LT Std Cn"/>
              </a:rPr>
              <a:t>vehicula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orci</a:t>
            </a:r>
            <a:r>
              <a:rPr lang="en-US" sz="1600" b="0" baseline="0">
                <a:solidFill>
                  <a:schemeClr val="bg1"/>
                </a:solidFill>
                <a:latin typeface="Myriad Pro" panose="020B0503030403020204" pitchFamily="34" charset="0"/>
                <a:cs typeface="Trade Gothic LT Std Cn"/>
              </a:rPr>
              <a:t> dolor a </a:t>
            </a:r>
            <a:r>
              <a:rPr lang="en-US" sz="1600" b="0" baseline="0" err="1">
                <a:solidFill>
                  <a:schemeClr val="bg1"/>
                </a:solidFill>
                <a:latin typeface="Myriad Pro" panose="020B0503030403020204" pitchFamily="34" charset="0"/>
                <a:cs typeface="Trade Gothic LT Std Cn"/>
              </a:rPr>
              <a:t>neque</a:t>
            </a:r>
            <a:r>
              <a:rPr lang="en-US" sz="1600" b="0" baseline="0">
                <a:solidFill>
                  <a:schemeClr val="bg1"/>
                </a:solidFill>
                <a:latin typeface="Myriad Pro" panose="020B0503030403020204" pitchFamily="34" charset="0"/>
                <a:cs typeface="Trade Gothic LT Std Cn"/>
              </a:rPr>
              <a:t>. Morbi </a:t>
            </a:r>
            <a:r>
              <a:rPr lang="en-US" sz="1600" b="0" baseline="0" err="1">
                <a:solidFill>
                  <a:schemeClr val="bg1"/>
                </a:solidFill>
                <a:latin typeface="Myriad Pro" panose="020B0503030403020204" pitchFamily="34" charset="0"/>
                <a:cs typeface="Trade Gothic LT Std Cn"/>
              </a:rPr>
              <a:t>condimentum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enim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ullamcorper</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malesuada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faucibus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augue</a:t>
            </a:r>
            <a:r>
              <a:rPr lang="en-US" sz="1600" b="0" baseline="0">
                <a:solidFill>
                  <a:schemeClr val="bg1"/>
                </a:solidFill>
                <a:latin typeface="Myriad Pro" panose="020B0503030403020204" pitchFamily="34" charset="0"/>
                <a:cs typeface="Trade Gothic LT Std Cn"/>
              </a:rPr>
              <a:t> ex </a:t>
            </a:r>
            <a:r>
              <a:rPr lang="en-US" sz="1600" b="0" baseline="0" err="1">
                <a:solidFill>
                  <a:schemeClr val="bg1"/>
                </a:solidFill>
                <a:latin typeface="Myriad Pro" panose="020B0503030403020204" pitchFamily="34" charset="0"/>
                <a:cs typeface="Trade Gothic LT Std Cn"/>
              </a:rPr>
              <a:t>tincidunt</a:t>
            </a:r>
            <a:r>
              <a:rPr lang="en-US" sz="1600" b="0" baseline="0">
                <a:solidFill>
                  <a:schemeClr val="bg1"/>
                </a:solidFill>
                <a:latin typeface="Myriad Pro" panose="020B0503030403020204" pitchFamily="34" charset="0"/>
                <a:cs typeface="Trade Gothic LT Std Cn"/>
              </a:rPr>
              <a:t> diam, at </a:t>
            </a:r>
            <a:r>
              <a:rPr lang="en-US" sz="1600" b="0" baseline="0" err="1">
                <a:solidFill>
                  <a:schemeClr val="bg1"/>
                </a:solidFill>
                <a:latin typeface="Myriad Pro" panose="020B0503030403020204" pitchFamily="34" charset="0"/>
                <a:cs typeface="Trade Gothic LT Std Cn"/>
              </a:rPr>
              <a:t>vehicula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enim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quam</a:t>
            </a:r>
            <a:r>
              <a:rPr lang="en-US" sz="1600" b="0" baseline="0">
                <a:solidFill>
                  <a:schemeClr val="bg1"/>
                </a:solidFill>
                <a:latin typeface="Myriad Pro" panose="020B0503030403020204" pitchFamily="34" charset="0"/>
                <a:cs typeface="Trade Gothic LT Std Cn"/>
              </a:rPr>
              <a:t> vitae </a:t>
            </a:r>
            <a:r>
              <a:rPr lang="en-US" sz="1600" b="0" baseline="0" err="1">
                <a:solidFill>
                  <a:schemeClr val="bg1"/>
                </a:solidFill>
                <a:latin typeface="Myriad Pro" panose="020B0503030403020204" pitchFamily="34" charset="0"/>
                <a:cs typeface="Trade Gothic LT Std Cn"/>
              </a:rPr>
              <a:t>urna</a:t>
            </a:r>
            <a:r>
              <a:rPr lang="en-US" sz="1600" b="0" baseline="0">
                <a:solidFill>
                  <a:schemeClr val="bg1"/>
                </a:solidFill>
                <a:latin typeface="Myriad Pro" panose="020B0503030403020204" pitchFamily="34" charset="0"/>
                <a:cs typeface="Trade Gothic LT Std Cn"/>
              </a:rPr>
              <a:t>. Sed non </a:t>
            </a:r>
            <a:r>
              <a:rPr lang="en-US" sz="1600" b="0" baseline="0" err="1">
                <a:solidFill>
                  <a:schemeClr val="bg1"/>
                </a:solidFill>
                <a:latin typeface="Myriad Pro" panose="020B0503030403020204" pitchFamily="34" charset="0"/>
                <a:cs typeface="Trade Gothic LT Std Cn"/>
              </a:rPr>
              <a:t>aliquet</a:t>
            </a:r>
            <a:r>
              <a:rPr lang="en-US" sz="1600" b="0" baseline="0">
                <a:solidFill>
                  <a:schemeClr val="bg1"/>
                </a:solidFill>
                <a:latin typeface="Myriad Pro" panose="020B0503030403020204" pitchFamily="34" charset="0"/>
                <a:cs typeface="Trade Gothic LT Std Cn"/>
              </a:rPr>
              <a:t> ipsum. Integer </a:t>
            </a:r>
            <a:r>
              <a:rPr lang="en-US" sz="1600" b="0" baseline="0" err="1">
                <a:solidFill>
                  <a:schemeClr val="bg1"/>
                </a:solidFill>
                <a:latin typeface="Myriad Pro" panose="020B0503030403020204" pitchFamily="34" charset="0"/>
                <a:cs typeface="Trade Gothic LT Std Cn"/>
              </a:rPr>
              <a:t>ultrices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euismod</a:t>
            </a:r>
            <a:r>
              <a:rPr lang="en-US" sz="1600" b="0" baseline="0">
                <a:solidFill>
                  <a:schemeClr val="bg1"/>
                </a:solidFill>
                <a:latin typeface="Myriad Pro" panose="020B0503030403020204" pitchFamily="34" charset="0"/>
                <a:cs typeface="Trade Gothic LT Std Cn"/>
              </a:rPr>
              <a:t> dui vitae </a:t>
            </a:r>
            <a:r>
              <a:rPr lang="en-US" sz="1600" b="0" baseline="0" err="1">
                <a:solidFill>
                  <a:schemeClr val="bg1"/>
                </a:solidFill>
                <a:latin typeface="Myriad Pro" panose="020B0503030403020204" pitchFamily="34" charset="0"/>
                <a:cs typeface="Trade Gothic LT Std Cn"/>
              </a:rPr>
              <a:t>feugiat</a:t>
            </a:r>
            <a:r>
              <a:rPr lang="en-US" sz="1600" b="0" baseline="0">
                <a:solidFill>
                  <a:schemeClr val="bg1"/>
                </a:solidFill>
                <a:latin typeface="Myriad Pro" panose="020B0503030403020204" pitchFamily="34" charset="0"/>
                <a:cs typeface="Trade Gothic LT Std Cn"/>
              </a:rPr>
              <a:t>. In semper cursus </a:t>
            </a:r>
            <a:r>
              <a:rPr lang="en-US" sz="1600" b="0" baseline="0" err="1">
                <a:solidFill>
                  <a:schemeClr val="bg1"/>
                </a:solidFill>
                <a:latin typeface="Myriad Pro" panose="020B0503030403020204" pitchFamily="34" charset="0"/>
                <a:cs typeface="Trade Gothic LT Std Cn"/>
              </a:rPr>
              <a:t>tempor</a:t>
            </a:r>
            <a:r>
              <a:rPr lang="en-US" sz="1600" b="0" baseline="0">
                <a:solidFill>
                  <a:schemeClr val="bg1"/>
                </a:solidFill>
                <a:latin typeface="Myriad Pro" panose="020B0503030403020204" pitchFamily="34" charset="0"/>
                <a:cs typeface="Trade Gothic LT Std Cn"/>
              </a:rPr>
              <a:t>. In </a:t>
            </a:r>
            <a:r>
              <a:rPr lang="en-US" sz="1600" b="0" baseline="0" err="1">
                <a:solidFill>
                  <a:schemeClr val="bg1"/>
                </a:solidFill>
                <a:latin typeface="Myriad Pro" panose="020B0503030403020204" pitchFamily="34" charset="0"/>
                <a:cs typeface="Trade Gothic LT Std Cn"/>
              </a:rPr>
              <a:t>sem</a:t>
            </a:r>
            <a:r>
              <a:rPr lang="en-US" sz="1600" b="0" baseline="0">
                <a:solidFill>
                  <a:schemeClr val="bg1"/>
                </a:solidFill>
                <a:latin typeface="Myriad Pro" panose="020B0503030403020204" pitchFamily="34" charset="0"/>
                <a:cs typeface="Trade Gothic LT Std Cn"/>
              </a:rPr>
              <a:t> ante, </a:t>
            </a:r>
            <a:r>
              <a:rPr lang="en-US" sz="1600" b="0" baseline="0" err="1">
                <a:solidFill>
                  <a:schemeClr val="bg1"/>
                </a:solidFill>
                <a:latin typeface="Myriad Pro" panose="020B0503030403020204" pitchFamily="34" charset="0"/>
                <a:cs typeface="Trade Gothic LT Std Cn"/>
              </a:rPr>
              <a:t>consectetur</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eu</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mollis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eu</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ullamcorper</a:t>
            </a:r>
            <a:r>
              <a:rPr lang="en-US" sz="1600" b="0" baseline="0">
                <a:solidFill>
                  <a:schemeClr val="bg1"/>
                </a:solidFill>
                <a:latin typeface="Myriad Pro" panose="020B0503030403020204" pitchFamily="34" charset="0"/>
                <a:cs typeface="Trade Gothic LT Std Cn"/>
              </a:rPr>
              <a:t> et </a:t>
            </a:r>
            <a:r>
              <a:rPr lang="en-US" sz="1600" b="0" baseline="0" err="1">
                <a:solidFill>
                  <a:schemeClr val="bg1"/>
                </a:solidFill>
                <a:latin typeface="Myriad Pro" panose="020B0503030403020204" pitchFamily="34" charset="0"/>
                <a:cs typeface="Trade Gothic LT Std Cn"/>
              </a:rPr>
              <a:t>justo</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Aenean</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laoreet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scelerisque</a:t>
            </a:r>
            <a:r>
              <a:rPr lang="en-US" sz="1600" b="0" baseline="0">
                <a:solidFill>
                  <a:schemeClr val="bg1"/>
                </a:solidFill>
                <a:latin typeface="Myriad Pro" panose="020B0503030403020204" pitchFamily="34" charset="0"/>
                <a:cs typeface="Trade Gothic LT Std Cn"/>
              </a:rPr>
              <a:t> ante, vel </a:t>
            </a:r>
            <a:r>
              <a:rPr lang="en-US" sz="1600" b="0" baseline="0" err="1">
                <a:solidFill>
                  <a:schemeClr val="bg1"/>
                </a:solidFill>
                <a:latin typeface="Myriad Pro" panose="020B0503030403020204" pitchFamily="34" charset="0"/>
                <a:cs typeface="Trade Gothic LT Std Cn"/>
              </a:rPr>
              <a:t>iaculis</a:t>
            </a:r>
            <a:r>
              <a:rPr lang="en-US" sz="1600" b="0" baseline="0">
                <a:solidFill>
                  <a:schemeClr val="bg1"/>
                </a:solidFill>
                <a:latin typeface="Myriad Pro" panose="020B0503030403020204" pitchFamily="34" charset="0"/>
                <a:cs typeface="Trade Gothic LT Std Cn"/>
              </a:rPr>
              <a:t> dui </a:t>
            </a:r>
            <a:r>
              <a:rPr lang="en-US" sz="1600" b="0" baseline="0" err="1">
                <a:solidFill>
                  <a:schemeClr val="bg1"/>
                </a:solidFill>
                <a:latin typeface="Myriad Pro" panose="020B0503030403020204" pitchFamily="34" charset="0"/>
                <a:cs typeface="Trade Gothic LT Std Cn"/>
              </a:rPr>
              <a:t>feugiat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Suspendisse</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tincidunt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quam</a:t>
            </a:r>
            <a:r>
              <a:rPr lang="en-US" sz="1600" b="0" baseline="0">
                <a:solidFill>
                  <a:schemeClr val="bg1"/>
                </a:solidFill>
                <a:latin typeface="Myriad Pro" panose="020B0503030403020204" pitchFamily="34" charset="0"/>
                <a:cs typeface="Trade Gothic LT Std Cn"/>
              </a:rPr>
              <a:t> vitae </a:t>
            </a:r>
            <a:r>
              <a:rPr lang="en-US" sz="1600" b="0" baseline="0" err="1">
                <a:solidFill>
                  <a:schemeClr val="bg1"/>
                </a:solidFill>
                <a:latin typeface="Myriad Pro" panose="020B0503030403020204" pitchFamily="34" charset="0"/>
                <a:cs typeface="Trade Gothic LT Std Cn"/>
              </a:rPr>
              <a:t>congue</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ultricies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enim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felis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ultrices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turpis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efficitur</a:t>
            </a:r>
            <a:r>
              <a:rPr lang="en-US" sz="1600" b="0" baseline="0">
                <a:solidFill>
                  <a:schemeClr val="bg1"/>
                </a:solidFill>
                <a:latin typeface="Myriad Pro" panose="020B0503030403020204" pitchFamily="34" charset="0"/>
                <a:cs typeface="Trade Gothic LT Std Cn"/>
              </a:rPr>
              <a:t> diam </a:t>
            </a:r>
            <a:r>
              <a:rPr lang="en-US" sz="1600" b="0" baseline="0" err="1">
                <a:solidFill>
                  <a:schemeClr val="bg1"/>
                </a:solidFill>
                <a:latin typeface="Myriad Pro" panose="020B0503030403020204" pitchFamily="34" charset="0"/>
                <a:cs typeface="Trade Gothic LT Std Cn"/>
              </a:rPr>
              <a:t>lectus</a:t>
            </a:r>
            <a:r>
              <a:rPr lang="en-US" sz="1600" b="0" baseline="0">
                <a:solidFill>
                  <a:schemeClr val="bg1"/>
                </a:solidFill>
                <a:latin typeface="Myriad Pro" panose="020B0503030403020204" pitchFamily="34" charset="0"/>
                <a:cs typeface="Trade Gothic LT Std Cn"/>
              </a:rPr>
              <a:t> vitae </a:t>
            </a:r>
            <a:r>
              <a:rPr lang="en-US" sz="1600" b="0" baseline="0" err="1">
                <a:solidFill>
                  <a:schemeClr val="bg1"/>
                </a:solidFill>
                <a:latin typeface="Myriad Pro" panose="020B0503030403020204" pitchFamily="34" charset="0"/>
                <a:cs typeface="Trade Gothic LT Std Cn"/>
              </a:rPr>
              <a:t>turpis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Interdum</a:t>
            </a:r>
            <a:r>
              <a:rPr lang="en-US" sz="1600" b="0" baseline="0">
                <a:solidFill>
                  <a:schemeClr val="bg1"/>
                </a:solidFill>
                <a:latin typeface="Myriad Pro" panose="020B0503030403020204" pitchFamily="34" charset="0"/>
                <a:cs typeface="Trade Gothic LT Std Cn"/>
              </a:rPr>
              <a:t> et </a:t>
            </a:r>
            <a:r>
              <a:rPr lang="en-US" sz="1600" b="0" baseline="0" err="1">
                <a:solidFill>
                  <a:schemeClr val="bg1"/>
                </a:solidFill>
                <a:latin typeface="Myriad Pro" panose="020B0503030403020204" pitchFamily="34" charset="0"/>
                <a:cs typeface="Trade Gothic LT Std Cn"/>
              </a:rPr>
              <a:t>malesuada</a:t>
            </a:r>
            <a:r>
              <a:rPr lang="en-US" sz="1600" b="0" baseline="0">
                <a:solidFill>
                  <a:schemeClr val="bg1"/>
                </a:solidFill>
                <a:latin typeface="Myriad Pro" panose="020B0503030403020204" pitchFamily="34" charset="0"/>
                <a:cs typeface="Trade Gothic LT Std Cn"/>
              </a:rPr>
              <a:t> fames ac ante ipsum </a:t>
            </a:r>
            <a:r>
              <a:rPr lang="en-US" sz="1600" b="0" baseline="0" err="1">
                <a:solidFill>
                  <a:schemeClr val="bg1"/>
                </a:solidFill>
                <a:latin typeface="Myriad Pro" panose="020B0503030403020204" pitchFamily="34" charset="0"/>
                <a:cs typeface="Trade Gothic LT Std Cn"/>
              </a:rPr>
              <a:t>primis</a:t>
            </a:r>
            <a:r>
              <a:rPr lang="en-US" sz="1600" b="0" baseline="0">
                <a:solidFill>
                  <a:schemeClr val="bg1"/>
                </a:solidFill>
                <a:latin typeface="Myriad Pro" panose="020B0503030403020204" pitchFamily="34" charset="0"/>
                <a:cs typeface="Trade Gothic LT Std Cn"/>
              </a:rPr>
              <a:t> in </a:t>
            </a:r>
            <a:r>
              <a:rPr lang="en-US" sz="1600" b="0" baseline="0" err="1">
                <a:solidFill>
                  <a:schemeClr val="bg1"/>
                </a:solidFill>
                <a:latin typeface="Myriad Pro" panose="020B0503030403020204" pitchFamily="34" charset="0"/>
                <a:cs typeface="Trade Gothic LT Std Cn"/>
              </a:rPr>
              <a:t>faucibus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Quisque</a:t>
            </a:r>
            <a:r>
              <a:rPr lang="en-US" sz="1600" b="0" baseline="0">
                <a:solidFill>
                  <a:schemeClr val="bg1"/>
                </a:solidFill>
                <a:latin typeface="Myriad Pro" panose="020B0503030403020204" pitchFamily="34" charset="0"/>
                <a:cs typeface="Trade Gothic LT Std Cn"/>
              </a:rPr>
              <a:t> a </a:t>
            </a:r>
            <a:r>
              <a:rPr lang="en-US" sz="1600" b="0" baseline="0" err="1">
                <a:solidFill>
                  <a:schemeClr val="bg1"/>
                </a:solidFill>
                <a:latin typeface="Myriad Pro" panose="020B0503030403020204" pitchFamily="34" charset="0"/>
                <a:cs typeface="Trade Gothic LT Std Cn"/>
              </a:rPr>
              <a:t>dapibus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elit</a:t>
            </a:r>
            <a:r>
              <a:rPr lang="en-US" sz="1600" b="0" baseline="0">
                <a:solidFill>
                  <a:schemeClr val="bg1"/>
                </a:solidFill>
                <a:latin typeface="Myriad Pro" panose="020B0503030403020204" pitchFamily="34" charset="0"/>
                <a:cs typeface="Trade Gothic LT Std Cn"/>
              </a:rPr>
              <a:t>. In </a:t>
            </a:r>
            <a:r>
              <a:rPr lang="en-US" sz="1600" b="0" baseline="0" err="1">
                <a:solidFill>
                  <a:schemeClr val="bg1"/>
                </a:solidFill>
                <a:latin typeface="Myriad Pro" panose="020B0503030403020204" pitchFamily="34" charset="0"/>
                <a:cs typeface="Trade Gothic LT Std Cn"/>
              </a:rPr>
              <a:t>eu</a:t>
            </a:r>
            <a:r>
              <a:rPr lang="en-US" sz="1600" b="0" baseline="0">
                <a:solidFill>
                  <a:schemeClr val="bg1"/>
                </a:solidFill>
                <a:latin typeface="Myriad Pro" panose="020B0503030403020204" pitchFamily="34" charset="0"/>
                <a:cs typeface="Trade Gothic LT Std Cn"/>
              </a:rPr>
              <a:t> dui </a:t>
            </a:r>
            <a:r>
              <a:rPr lang="en-US" sz="1600" b="0" baseline="0" err="1">
                <a:solidFill>
                  <a:schemeClr val="bg1"/>
                </a:solidFill>
                <a:latin typeface="Myriad Pro" panose="020B0503030403020204" pitchFamily="34" charset="0"/>
                <a:cs typeface="Trade Gothic LT Std Cn"/>
              </a:rPr>
              <a:t>nulla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Mauris</a:t>
            </a:r>
            <a:r>
              <a:rPr lang="en-US" sz="1600" b="0" baseline="0">
                <a:solidFill>
                  <a:schemeClr val="bg1"/>
                </a:solidFill>
                <a:latin typeface="Myriad Pro" panose="020B0503030403020204" pitchFamily="34" charset="0"/>
                <a:cs typeface="Trade Gothic LT Std Cn"/>
              </a:rPr>
              <a:t> non </a:t>
            </a:r>
            <a:r>
              <a:rPr lang="en-US" sz="1600" b="0" baseline="0" err="1">
                <a:solidFill>
                  <a:schemeClr val="bg1"/>
                </a:solidFill>
                <a:latin typeface="Myriad Pro" panose="020B0503030403020204" pitchFamily="34" charset="0"/>
                <a:cs typeface="Trade Gothic LT Std Cn"/>
              </a:rPr>
              <a:t>bibendum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urna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eget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mollis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purus</a:t>
            </a:r>
            <a:r>
              <a:rPr lang="en-US" sz="1600" b="0" baseline="0">
                <a:solidFill>
                  <a:schemeClr val="bg1"/>
                </a:solidFill>
                <a:latin typeface="Myriad Pro" panose="020B0503030403020204" pitchFamily="34" charset="0"/>
                <a:cs typeface="Trade Gothic LT Std Cn"/>
              </a:rPr>
              <a:t>. </a:t>
            </a:r>
          </a:p>
        </p:txBody>
      </p:sp>
      <p:sp>
        <p:nvSpPr>
          <p:cNvPr id="22" name="Slide Number Placeholder 5">
            <a:extLst>
              <a:ext uri="{FF2B5EF4-FFF2-40B4-BE49-F238E27FC236}">
                <a16:creationId xmlns:a16="http://schemas.microsoft.com/office/drawing/2014/main" id="{EF415E09-5206-42BA-9A4A-5C5C97B5D6EF}"/>
              </a:ext>
            </a:extLst>
          </p:cNvPr>
          <p:cNvSpPr>
            <a:spLocks noGrp="1"/>
          </p:cNvSpPr>
          <p:nvPr>
            <p:ph type="sldNum" sz="quarter" idx="4"/>
          </p:nvPr>
        </p:nvSpPr>
        <p:spPr>
          <a:xfrm>
            <a:off x="11708435" y="6556097"/>
            <a:ext cx="392159" cy="225704"/>
          </a:xfrm>
          <a:prstGeom prst="rect">
            <a:avLst/>
          </a:prstGeom>
        </p:spPr>
        <p:txBody>
          <a:bodyPr vert="horz" lIns="91440" tIns="0" rIns="91440" bIns="0" rtlCol="0" anchor="ctr" anchorCtr="0"/>
          <a:lstStyle>
            <a:lvl1pPr algn="ctr">
              <a:defRPr sz="800" b="0" i="0" baseline="0">
                <a:solidFill>
                  <a:schemeClr val="bg1"/>
                </a:solidFill>
                <a:latin typeface="Myriad Pro" panose="020B0503030403020204" pitchFamily="34" charset="0"/>
                <a:cs typeface="Myriad Pro" panose="020B0503030403020204" pitchFamily="34" charset="0"/>
              </a:defRPr>
            </a:lvl1pPr>
          </a:lstStyle>
          <a:p>
            <a:fld id="{7F0C0638-1B9A-A247-8307-B3AEFFB0D215}" type="slidenum">
              <a:rPr lang="en-US" smtClean="0"/>
              <a:pPr/>
              <a:t>‹#›</a:t>
            </a:fld>
            <a:endParaRPr lang="en-US"/>
          </a:p>
        </p:txBody>
      </p:sp>
    </p:spTree>
    <p:extLst>
      <p:ext uri="{BB962C8B-B14F-4D97-AF65-F5344CB8AC3E}">
        <p14:creationId xmlns:p14="http://schemas.microsoft.com/office/powerpoint/2010/main" val="1594516621"/>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eft Black">
    <p:spTree>
      <p:nvGrpSpPr>
        <p:cNvPr id="1" name=""/>
        <p:cNvGrpSpPr/>
        <p:nvPr/>
      </p:nvGrpSpPr>
      <p:grpSpPr>
        <a:xfrm>
          <a:off x="0" y="0"/>
          <a:ext cx="0" cy="0"/>
          <a:chOff x="0" y="0"/>
          <a:chExt cx="0" cy="0"/>
        </a:xfrm>
      </p:grpSpPr>
      <p:sp>
        <p:nvSpPr>
          <p:cNvPr id="10" name="Picture Placeholder 5"/>
          <p:cNvSpPr>
            <a:spLocks noGrp="1"/>
          </p:cNvSpPr>
          <p:nvPr>
            <p:ph type="pic" sz="quarter" idx="12" hasCustomPrompt="1"/>
          </p:nvPr>
        </p:nvSpPr>
        <p:spPr>
          <a:xfrm>
            <a:off x="6091768" y="0"/>
            <a:ext cx="6100232" cy="6858000"/>
          </a:xfrm>
          <a:prstGeom prst="rect">
            <a:avLst/>
          </a:prstGeom>
          <a:solidFill>
            <a:srgbClr val="CCFFCC"/>
          </a:solidFill>
          <a:ln>
            <a:noFill/>
          </a:ln>
        </p:spPr>
        <p:txBody>
          <a:bodyPr anchor="ctr"/>
          <a:lstStyle>
            <a:lvl1pPr marL="0" indent="0" algn="ctr">
              <a:buNone/>
              <a:defRPr baseline="0">
                <a:solidFill>
                  <a:srgbClr val="000000"/>
                </a:solidFill>
                <a:latin typeface="Myriad Pro" panose="020B0503030403020204" pitchFamily="34" charset="0"/>
              </a:defRPr>
            </a:lvl1pPr>
          </a:lstStyle>
          <a:p>
            <a:r>
              <a:rPr lang="en-US"/>
              <a:t>Insert Image</a:t>
            </a:r>
          </a:p>
        </p:txBody>
      </p:sp>
      <p:sp>
        <p:nvSpPr>
          <p:cNvPr id="8" name="Text Placeholder 2">
            <a:extLst>
              <a:ext uri="{FF2B5EF4-FFF2-40B4-BE49-F238E27FC236}">
                <a16:creationId xmlns:a16="http://schemas.microsoft.com/office/drawing/2014/main" id="{56929641-AD77-4A12-B097-EC15354516ED}"/>
              </a:ext>
            </a:extLst>
          </p:cNvPr>
          <p:cNvSpPr>
            <a:spLocks noGrp="1"/>
          </p:cNvSpPr>
          <p:nvPr>
            <p:ph type="body" sz="quarter" idx="13" hasCustomPrompt="1"/>
          </p:nvPr>
        </p:nvSpPr>
        <p:spPr>
          <a:xfrm>
            <a:off x="520701" y="467231"/>
            <a:ext cx="5260436" cy="517655"/>
          </a:xfrm>
          <a:prstGeom prst="rect">
            <a:avLst/>
          </a:prstGeom>
        </p:spPr>
        <p:txBody>
          <a:bodyPr/>
          <a:lstStyle>
            <a:lvl1pPr marL="0" indent="0" algn="l">
              <a:buFontTx/>
              <a:buNone/>
              <a:defRPr sz="2400">
                <a:solidFill>
                  <a:schemeClr val="bg1"/>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CALGARY IS</a:t>
            </a:r>
          </a:p>
        </p:txBody>
      </p:sp>
      <p:sp>
        <p:nvSpPr>
          <p:cNvPr id="9" name="Text Placeholder 2">
            <a:extLst>
              <a:ext uri="{FF2B5EF4-FFF2-40B4-BE49-F238E27FC236}">
                <a16:creationId xmlns:a16="http://schemas.microsoft.com/office/drawing/2014/main" id="{1058FAB5-7564-4778-AB18-01A50D9A9624}"/>
              </a:ext>
            </a:extLst>
          </p:cNvPr>
          <p:cNvSpPr>
            <a:spLocks noGrp="1"/>
          </p:cNvSpPr>
          <p:nvPr>
            <p:ph type="body" sz="quarter" idx="14" hasCustomPrompt="1"/>
          </p:nvPr>
        </p:nvSpPr>
        <p:spPr>
          <a:xfrm>
            <a:off x="520701" y="984886"/>
            <a:ext cx="5260436" cy="1364615"/>
          </a:xfrm>
          <a:prstGeom prst="rect">
            <a:avLst/>
          </a:prstGeom>
        </p:spPr>
        <p:txBody>
          <a:bodyPr/>
          <a:lstStyle>
            <a:lvl1pPr marL="0" indent="0" algn="l">
              <a:lnSpc>
                <a:spcPts val="5600"/>
              </a:lnSpc>
              <a:buFontTx/>
              <a:buNone/>
              <a:defRPr sz="6133">
                <a:solidFill>
                  <a:schemeClr val="bg1"/>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INSERT HEADLINE ON TWO LINES</a:t>
            </a:r>
          </a:p>
        </p:txBody>
      </p:sp>
      <p:sp>
        <p:nvSpPr>
          <p:cNvPr id="11" name="Text Placeholder 2">
            <a:extLst>
              <a:ext uri="{FF2B5EF4-FFF2-40B4-BE49-F238E27FC236}">
                <a16:creationId xmlns:a16="http://schemas.microsoft.com/office/drawing/2014/main" id="{8479F41E-1217-4326-9D59-C84A408618D0}"/>
              </a:ext>
            </a:extLst>
          </p:cNvPr>
          <p:cNvSpPr>
            <a:spLocks noGrp="1"/>
          </p:cNvSpPr>
          <p:nvPr>
            <p:ph type="body" sz="quarter" idx="15" hasCustomPrompt="1"/>
          </p:nvPr>
        </p:nvSpPr>
        <p:spPr>
          <a:xfrm>
            <a:off x="520701" y="2497269"/>
            <a:ext cx="5260436" cy="4360731"/>
          </a:xfrm>
          <a:prstGeom prst="rect">
            <a:avLst/>
          </a:prstGeom>
        </p:spPr>
        <p:txBody>
          <a:bodyPr/>
          <a:lstStyle>
            <a:lvl1pPr marL="0" indent="0" algn="l">
              <a:lnSpc>
                <a:spcPct val="100000"/>
              </a:lnSpc>
              <a:buFontTx/>
              <a:buNone/>
              <a:defRPr sz="1600" b="0">
                <a:solidFill>
                  <a:schemeClr val="bg1"/>
                </a:solidFill>
                <a:latin typeface="Myriad Pro" panose="020B0503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algn="l"/>
            <a:r>
              <a:rPr lang="en-US" sz="1600" b="0" baseline="0">
                <a:solidFill>
                  <a:schemeClr val="bg1"/>
                </a:solidFill>
                <a:latin typeface="Myriad Pro" panose="020B0503030403020204" pitchFamily="34" charset="0"/>
                <a:cs typeface="Trade Gothic LT Std Cn"/>
              </a:rPr>
              <a:t>Lorem ipsum dolor sit </a:t>
            </a:r>
            <a:r>
              <a:rPr lang="en-US" sz="1600" b="0" baseline="0" err="1">
                <a:solidFill>
                  <a:schemeClr val="bg1"/>
                </a:solidFill>
                <a:latin typeface="Myriad Pro" panose="020B0503030403020204" pitchFamily="34" charset="0"/>
                <a:cs typeface="Trade Gothic LT Std Cn"/>
              </a:rPr>
              <a:t>amet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consectetur</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adipiscing</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elit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Fusce</a:t>
            </a:r>
            <a:r>
              <a:rPr lang="en-US" sz="1600" b="0" baseline="0">
                <a:solidFill>
                  <a:schemeClr val="bg1"/>
                </a:solidFill>
                <a:latin typeface="Myriad Pro" panose="020B0503030403020204" pitchFamily="34" charset="0"/>
                <a:cs typeface="Trade Gothic LT Std Cn"/>
              </a:rPr>
              <a:t> ac </a:t>
            </a:r>
            <a:r>
              <a:rPr lang="en-US" sz="1600" b="0" baseline="0" err="1">
                <a:solidFill>
                  <a:schemeClr val="bg1"/>
                </a:solidFill>
                <a:latin typeface="Myriad Pro" panose="020B0503030403020204" pitchFamily="34" charset="0"/>
                <a:cs typeface="Trade Gothic LT Std Cn"/>
              </a:rPr>
              <a:t>mauris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varius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pellentesque</a:t>
            </a:r>
            <a:r>
              <a:rPr lang="en-US" sz="1600" b="0" baseline="0">
                <a:solidFill>
                  <a:schemeClr val="bg1"/>
                </a:solidFill>
                <a:latin typeface="Myriad Pro" panose="020B0503030403020204" pitchFamily="34" charset="0"/>
                <a:cs typeface="Trade Gothic LT Std Cn"/>
              </a:rPr>
              <a:t> nisi vel, pulvinar </a:t>
            </a:r>
            <a:r>
              <a:rPr lang="en-US" sz="1600" b="0" baseline="0" err="1">
                <a:solidFill>
                  <a:schemeClr val="bg1"/>
                </a:solidFill>
                <a:latin typeface="Myriad Pro" panose="020B0503030403020204" pitchFamily="34" charset="0"/>
                <a:cs typeface="Trade Gothic LT Std Cn"/>
              </a:rPr>
              <a:t>purus</a:t>
            </a:r>
            <a:r>
              <a:rPr lang="en-US" sz="1600" b="0" baseline="0">
                <a:solidFill>
                  <a:schemeClr val="bg1"/>
                </a:solidFill>
                <a:latin typeface="Myriad Pro" panose="020B0503030403020204" pitchFamily="34" charset="0"/>
                <a:cs typeface="Trade Gothic LT Std Cn"/>
              </a:rPr>
              <a:t>. Vestibulum </a:t>
            </a:r>
            <a:r>
              <a:rPr lang="en-US" sz="1600" b="0" baseline="0" err="1">
                <a:solidFill>
                  <a:schemeClr val="bg1"/>
                </a:solidFill>
                <a:latin typeface="Myriad Pro" panose="020B0503030403020204" pitchFamily="34" charset="0"/>
                <a:cs typeface="Trade Gothic LT Std Cn"/>
              </a:rPr>
              <a:t>dignissim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sapien</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nec</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sodales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egestas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neque</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arcu</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consequat</a:t>
            </a:r>
            <a:r>
              <a:rPr lang="en-US" sz="1600" b="0" baseline="0">
                <a:solidFill>
                  <a:schemeClr val="bg1"/>
                </a:solidFill>
                <a:latin typeface="Myriad Pro" panose="020B0503030403020204" pitchFamily="34" charset="0"/>
                <a:cs typeface="Trade Gothic LT Std Cn"/>
              </a:rPr>
              <a:t> lorem, et </a:t>
            </a:r>
            <a:r>
              <a:rPr lang="en-US" sz="1600" b="0" baseline="0" err="1">
                <a:solidFill>
                  <a:schemeClr val="bg1"/>
                </a:solidFill>
                <a:latin typeface="Myriad Pro" panose="020B0503030403020204" pitchFamily="34" charset="0"/>
                <a:cs typeface="Trade Gothic LT Std Cn"/>
              </a:rPr>
              <a:t>vehicula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orci</a:t>
            </a:r>
            <a:r>
              <a:rPr lang="en-US" sz="1600" b="0" baseline="0">
                <a:solidFill>
                  <a:schemeClr val="bg1"/>
                </a:solidFill>
                <a:latin typeface="Myriad Pro" panose="020B0503030403020204" pitchFamily="34" charset="0"/>
                <a:cs typeface="Trade Gothic LT Std Cn"/>
              </a:rPr>
              <a:t> dolor a </a:t>
            </a:r>
            <a:r>
              <a:rPr lang="en-US" sz="1600" b="0" baseline="0" err="1">
                <a:solidFill>
                  <a:schemeClr val="bg1"/>
                </a:solidFill>
                <a:latin typeface="Myriad Pro" panose="020B0503030403020204" pitchFamily="34" charset="0"/>
                <a:cs typeface="Trade Gothic LT Std Cn"/>
              </a:rPr>
              <a:t>neque</a:t>
            </a:r>
            <a:r>
              <a:rPr lang="en-US" sz="1600" b="0" baseline="0">
                <a:solidFill>
                  <a:schemeClr val="bg1"/>
                </a:solidFill>
                <a:latin typeface="Myriad Pro" panose="020B0503030403020204" pitchFamily="34" charset="0"/>
                <a:cs typeface="Trade Gothic LT Std Cn"/>
              </a:rPr>
              <a:t>. Morbi </a:t>
            </a:r>
            <a:r>
              <a:rPr lang="en-US" sz="1600" b="0" baseline="0" err="1">
                <a:solidFill>
                  <a:schemeClr val="bg1"/>
                </a:solidFill>
                <a:latin typeface="Myriad Pro" panose="020B0503030403020204" pitchFamily="34" charset="0"/>
                <a:cs typeface="Trade Gothic LT Std Cn"/>
              </a:rPr>
              <a:t>condimentum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enim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ullamcorper</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malesuada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faucibus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augue</a:t>
            </a:r>
            <a:r>
              <a:rPr lang="en-US" sz="1600" b="0" baseline="0">
                <a:solidFill>
                  <a:schemeClr val="bg1"/>
                </a:solidFill>
                <a:latin typeface="Myriad Pro" panose="020B0503030403020204" pitchFamily="34" charset="0"/>
                <a:cs typeface="Trade Gothic LT Std Cn"/>
              </a:rPr>
              <a:t> ex </a:t>
            </a:r>
            <a:r>
              <a:rPr lang="en-US" sz="1600" b="0" baseline="0" err="1">
                <a:solidFill>
                  <a:schemeClr val="bg1"/>
                </a:solidFill>
                <a:latin typeface="Myriad Pro" panose="020B0503030403020204" pitchFamily="34" charset="0"/>
                <a:cs typeface="Trade Gothic LT Std Cn"/>
              </a:rPr>
              <a:t>tincidunt</a:t>
            </a:r>
            <a:r>
              <a:rPr lang="en-US" sz="1600" b="0" baseline="0">
                <a:solidFill>
                  <a:schemeClr val="bg1"/>
                </a:solidFill>
                <a:latin typeface="Myriad Pro" panose="020B0503030403020204" pitchFamily="34" charset="0"/>
                <a:cs typeface="Trade Gothic LT Std Cn"/>
              </a:rPr>
              <a:t> diam, at </a:t>
            </a:r>
            <a:r>
              <a:rPr lang="en-US" sz="1600" b="0" baseline="0" err="1">
                <a:solidFill>
                  <a:schemeClr val="bg1"/>
                </a:solidFill>
                <a:latin typeface="Myriad Pro" panose="020B0503030403020204" pitchFamily="34" charset="0"/>
                <a:cs typeface="Trade Gothic LT Std Cn"/>
              </a:rPr>
              <a:t>vehicula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enim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quam</a:t>
            </a:r>
            <a:r>
              <a:rPr lang="en-US" sz="1600" b="0" baseline="0">
                <a:solidFill>
                  <a:schemeClr val="bg1"/>
                </a:solidFill>
                <a:latin typeface="Myriad Pro" panose="020B0503030403020204" pitchFamily="34" charset="0"/>
                <a:cs typeface="Trade Gothic LT Std Cn"/>
              </a:rPr>
              <a:t> vitae </a:t>
            </a:r>
            <a:r>
              <a:rPr lang="en-US" sz="1600" b="0" baseline="0" err="1">
                <a:solidFill>
                  <a:schemeClr val="bg1"/>
                </a:solidFill>
                <a:latin typeface="Myriad Pro" panose="020B0503030403020204" pitchFamily="34" charset="0"/>
                <a:cs typeface="Trade Gothic LT Std Cn"/>
              </a:rPr>
              <a:t>urna</a:t>
            </a:r>
            <a:r>
              <a:rPr lang="en-US" sz="1600" b="0" baseline="0">
                <a:solidFill>
                  <a:schemeClr val="bg1"/>
                </a:solidFill>
                <a:latin typeface="Myriad Pro" panose="020B0503030403020204" pitchFamily="34" charset="0"/>
                <a:cs typeface="Trade Gothic LT Std Cn"/>
              </a:rPr>
              <a:t>. Sed non </a:t>
            </a:r>
            <a:r>
              <a:rPr lang="en-US" sz="1600" b="0" baseline="0" err="1">
                <a:solidFill>
                  <a:schemeClr val="bg1"/>
                </a:solidFill>
                <a:latin typeface="Myriad Pro" panose="020B0503030403020204" pitchFamily="34" charset="0"/>
                <a:cs typeface="Trade Gothic LT Std Cn"/>
              </a:rPr>
              <a:t>aliquet</a:t>
            </a:r>
            <a:r>
              <a:rPr lang="en-US" sz="1600" b="0" baseline="0">
                <a:solidFill>
                  <a:schemeClr val="bg1"/>
                </a:solidFill>
                <a:latin typeface="Myriad Pro" panose="020B0503030403020204" pitchFamily="34" charset="0"/>
                <a:cs typeface="Trade Gothic LT Std Cn"/>
              </a:rPr>
              <a:t> ipsum. Integer </a:t>
            </a:r>
            <a:r>
              <a:rPr lang="en-US" sz="1600" b="0" baseline="0" err="1">
                <a:solidFill>
                  <a:schemeClr val="bg1"/>
                </a:solidFill>
                <a:latin typeface="Myriad Pro" panose="020B0503030403020204" pitchFamily="34" charset="0"/>
                <a:cs typeface="Trade Gothic LT Std Cn"/>
              </a:rPr>
              <a:t>ultrices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euismod</a:t>
            </a:r>
            <a:r>
              <a:rPr lang="en-US" sz="1600" b="0" baseline="0">
                <a:solidFill>
                  <a:schemeClr val="bg1"/>
                </a:solidFill>
                <a:latin typeface="Myriad Pro" panose="020B0503030403020204" pitchFamily="34" charset="0"/>
                <a:cs typeface="Trade Gothic LT Std Cn"/>
              </a:rPr>
              <a:t> dui vitae </a:t>
            </a:r>
            <a:r>
              <a:rPr lang="en-US" sz="1600" b="0" baseline="0" err="1">
                <a:solidFill>
                  <a:schemeClr val="bg1"/>
                </a:solidFill>
                <a:latin typeface="Myriad Pro" panose="020B0503030403020204" pitchFamily="34" charset="0"/>
                <a:cs typeface="Trade Gothic LT Std Cn"/>
              </a:rPr>
              <a:t>feugiat</a:t>
            </a:r>
            <a:r>
              <a:rPr lang="en-US" sz="1600" b="0" baseline="0">
                <a:solidFill>
                  <a:schemeClr val="bg1"/>
                </a:solidFill>
                <a:latin typeface="Myriad Pro" panose="020B0503030403020204" pitchFamily="34" charset="0"/>
                <a:cs typeface="Trade Gothic LT Std Cn"/>
              </a:rPr>
              <a:t>. In semper cursus </a:t>
            </a:r>
            <a:r>
              <a:rPr lang="en-US" sz="1600" b="0" baseline="0" err="1">
                <a:solidFill>
                  <a:schemeClr val="bg1"/>
                </a:solidFill>
                <a:latin typeface="Myriad Pro" panose="020B0503030403020204" pitchFamily="34" charset="0"/>
                <a:cs typeface="Trade Gothic LT Std Cn"/>
              </a:rPr>
              <a:t>tempor</a:t>
            </a:r>
            <a:r>
              <a:rPr lang="en-US" sz="1600" b="0" baseline="0">
                <a:solidFill>
                  <a:schemeClr val="bg1"/>
                </a:solidFill>
                <a:latin typeface="Myriad Pro" panose="020B0503030403020204" pitchFamily="34" charset="0"/>
                <a:cs typeface="Trade Gothic LT Std Cn"/>
              </a:rPr>
              <a:t>. In </a:t>
            </a:r>
            <a:r>
              <a:rPr lang="en-US" sz="1600" b="0" baseline="0" err="1">
                <a:solidFill>
                  <a:schemeClr val="bg1"/>
                </a:solidFill>
                <a:latin typeface="Myriad Pro" panose="020B0503030403020204" pitchFamily="34" charset="0"/>
                <a:cs typeface="Trade Gothic LT Std Cn"/>
              </a:rPr>
              <a:t>sem</a:t>
            </a:r>
            <a:r>
              <a:rPr lang="en-US" sz="1600" b="0" baseline="0">
                <a:solidFill>
                  <a:schemeClr val="bg1"/>
                </a:solidFill>
                <a:latin typeface="Myriad Pro" panose="020B0503030403020204" pitchFamily="34" charset="0"/>
                <a:cs typeface="Trade Gothic LT Std Cn"/>
              </a:rPr>
              <a:t> ante, </a:t>
            </a:r>
            <a:r>
              <a:rPr lang="en-US" sz="1600" b="0" baseline="0" err="1">
                <a:solidFill>
                  <a:schemeClr val="bg1"/>
                </a:solidFill>
                <a:latin typeface="Myriad Pro" panose="020B0503030403020204" pitchFamily="34" charset="0"/>
                <a:cs typeface="Trade Gothic LT Std Cn"/>
              </a:rPr>
              <a:t>consectetur</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eu</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mollis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eu</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ullamcorper</a:t>
            </a:r>
            <a:r>
              <a:rPr lang="en-US" sz="1600" b="0" baseline="0">
                <a:solidFill>
                  <a:schemeClr val="bg1"/>
                </a:solidFill>
                <a:latin typeface="Myriad Pro" panose="020B0503030403020204" pitchFamily="34" charset="0"/>
                <a:cs typeface="Trade Gothic LT Std Cn"/>
              </a:rPr>
              <a:t> et </a:t>
            </a:r>
            <a:r>
              <a:rPr lang="en-US" sz="1600" b="0" baseline="0" err="1">
                <a:solidFill>
                  <a:schemeClr val="bg1"/>
                </a:solidFill>
                <a:latin typeface="Myriad Pro" panose="020B0503030403020204" pitchFamily="34" charset="0"/>
                <a:cs typeface="Trade Gothic LT Std Cn"/>
              </a:rPr>
              <a:t>justo</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Aenean</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laoreet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scelerisque</a:t>
            </a:r>
            <a:r>
              <a:rPr lang="en-US" sz="1600" b="0" baseline="0">
                <a:solidFill>
                  <a:schemeClr val="bg1"/>
                </a:solidFill>
                <a:latin typeface="Myriad Pro" panose="020B0503030403020204" pitchFamily="34" charset="0"/>
                <a:cs typeface="Trade Gothic LT Std Cn"/>
              </a:rPr>
              <a:t> ante, vel </a:t>
            </a:r>
            <a:r>
              <a:rPr lang="en-US" sz="1600" b="0" baseline="0" err="1">
                <a:solidFill>
                  <a:schemeClr val="bg1"/>
                </a:solidFill>
                <a:latin typeface="Myriad Pro" panose="020B0503030403020204" pitchFamily="34" charset="0"/>
                <a:cs typeface="Trade Gothic LT Std Cn"/>
              </a:rPr>
              <a:t>iaculis</a:t>
            </a:r>
            <a:r>
              <a:rPr lang="en-US" sz="1600" b="0" baseline="0">
                <a:solidFill>
                  <a:schemeClr val="bg1"/>
                </a:solidFill>
                <a:latin typeface="Myriad Pro" panose="020B0503030403020204" pitchFamily="34" charset="0"/>
                <a:cs typeface="Trade Gothic LT Std Cn"/>
              </a:rPr>
              <a:t> dui </a:t>
            </a:r>
            <a:r>
              <a:rPr lang="en-US" sz="1600" b="0" baseline="0" err="1">
                <a:solidFill>
                  <a:schemeClr val="bg1"/>
                </a:solidFill>
                <a:latin typeface="Myriad Pro" panose="020B0503030403020204" pitchFamily="34" charset="0"/>
                <a:cs typeface="Trade Gothic LT Std Cn"/>
              </a:rPr>
              <a:t>feugiat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Suspendisse</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tincidunt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quam</a:t>
            </a:r>
            <a:r>
              <a:rPr lang="en-US" sz="1600" b="0" baseline="0">
                <a:solidFill>
                  <a:schemeClr val="bg1"/>
                </a:solidFill>
                <a:latin typeface="Myriad Pro" panose="020B0503030403020204" pitchFamily="34" charset="0"/>
                <a:cs typeface="Trade Gothic LT Std Cn"/>
              </a:rPr>
              <a:t> vitae </a:t>
            </a:r>
            <a:r>
              <a:rPr lang="en-US" sz="1600" b="0" baseline="0" err="1">
                <a:solidFill>
                  <a:schemeClr val="bg1"/>
                </a:solidFill>
                <a:latin typeface="Myriad Pro" panose="020B0503030403020204" pitchFamily="34" charset="0"/>
                <a:cs typeface="Trade Gothic LT Std Cn"/>
              </a:rPr>
              <a:t>congue</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ultricies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enim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felis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ultrices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turpis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efficitur</a:t>
            </a:r>
            <a:r>
              <a:rPr lang="en-US" sz="1600" b="0" baseline="0">
                <a:solidFill>
                  <a:schemeClr val="bg1"/>
                </a:solidFill>
                <a:latin typeface="Myriad Pro" panose="020B0503030403020204" pitchFamily="34" charset="0"/>
                <a:cs typeface="Trade Gothic LT Std Cn"/>
              </a:rPr>
              <a:t> diam </a:t>
            </a:r>
            <a:r>
              <a:rPr lang="en-US" sz="1600" b="0" baseline="0" err="1">
                <a:solidFill>
                  <a:schemeClr val="bg1"/>
                </a:solidFill>
                <a:latin typeface="Myriad Pro" panose="020B0503030403020204" pitchFamily="34" charset="0"/>
                <a:cs typeface="Trade Gothic LT Std Cn"/>
              </a:rPr>
              <a:t>lectus</a:t>
            </a:r>
            <a:r>
              <a:rPr lang="en-US" sz="1600" b="0" baseline="0">
                <a:solidFill>
                  <a:schemeClr val="bg1"/>
                </a:solidFill>
                <a:latin typeface="Myriad Pro" panose="020B0503030403020204" pitchFamily="34" charset="0"/>
                <a:cs typeface="Trade Gothic LT Std Cn"/>
              </a:rPr>
              <a:t> vitae </a:t>
            </a:r>
            <a:r>
              <a:rPr lang="en-US" sz="1600" b="0" baseline="0" err="1">
                <a:solidFill>
                  <a:schemeClr val="bg1"/>
                </a:solidFill>
                <a:latin typeface="Myriad Pro" panose="020B0503030403020204" pitchFamily="34" charset="0"/>
                <a:cs typeface="Trade Gothic LT Std Cn"/>
              </a:rPr>
              <a:t>turpis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Interdum</a:t>
            </a:r>
            <a:r>
              <a:rPr lang="en-US" sz="1600" b="0" baseline="0">
                <a:solidFill>
                  <a:schemeClr val="bg1"/>
                </a:solidFill>
                <a:latin typeface="Myriad Pro" panose="020B0503030403020204" pitchFamily="34" charset="0"/>
                <a:cs typeface="Trade Gothic LT Std Cn"/>
              </a:rPr>
              <a:t> et </a:t>
            </a:r>
            <a:r>
              <a:rPr lang="en-US" sz="1600" b="0" baseline="0" err="1">
                <a:solidFill>
                  <a:schemeClr val="bg1"/>
                </a:solidFill>
                <a:latin typeface="Myriad Pro" panose="020B0503030403020204" pitchFamily="34" charset="0"/>
                <a:cs typeface="Trade Gothic LT Std Cn"/>
              </a:rPr>
              <a:t>malesuada</a:t>
            </a:r>
            <a:r>
              <a:rPr lang="en-US" sz="1600" b="0" baseline="0">
                <a:solidFill>
                  <a:schemeClr val="bg1"/>
                </a:solidFill>
                <a:latin typeface="Myriad Pro" panose="020B0503030403020204" pitchFamily="34" charset="0"/>
                <a:cs typeface="Trade Gothic LT Std Cn"/>
              </a:rPr>
              <a:t> fames ac ante ipsum </a:t>
            </a:r>
            <a:r>
              <a:rPr lang="en-US" sz="1600" b="0" baseline="0" err="1">
                <a:solidFill>
                  <a:schemeClr val="bg1"/>
                </a:solidFill>
                <a:latin typeface="Myriad Pro" panose="020B0503030403020204" pitchFamily="34" charset="0"/>
                <a:cs typeface="Trade Gothic LT Std Cn"/>
              </a:rPr>
              <a:t>primis</a:t>
            </a:r>
            <a:r>
              <a:rPr lang="en-US" sz="1600" b="0" baseline="0">
                <a:solidFill>
                  <a:schemeClr val="bg1"/>
                </a:solidFill>
                <a:latin typeface="Myriad Pro" panose="020B0503030403020204" pitchFamily="34" charset="0"/>
                <a:cs typeface="Trade Gothic LT Std Cn"/>
              </a:rPr>
              <a:t> in </a:t>
            </a:r>
            <a:r>
              <a:rPr lang="en-US" sz="1600" b="0" baseline="0" err="1">
                <a:solidFill>
                  <a:schemeClr val="bg1"/>
                </a:solidFill>
                <a:latin typeface="Myriad Pro" panose="020B0503030403020204" pitchFamily="34" charset="0"/>
                <a:cs typeface="Trade Gothic LT Std Cn"/>
              </a:rPr>
              <a:t>faucibus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Quisque</a:t>
            </a:r>
            <a:r>
              <a:rPr lang="en-US" sz="1600" b="0" baseline="0">
                <a:solidFill>
                  <a:schemeClr val="bg1"/>
                </a:solidFill>
                <a:latin typeface="Myriad Pro" panose="020B0503030403020204" pitchFamily="34" charset="0"/>
                <a:cs typeface="Trade Gothic LT Std Cn"/>
              </a:rPr>
              <a:t> a </a:t>
            </a:r>
            <a:r>
              <a:rPr lang="en-US" sz="1600" b="0" baseline="0" err="1">
                <a:solidFill>
                  <a:schemeClr val="bg1"/>
                </a:solidFill>
                <a:latin typeface="Myriad Pro" panose="020B0503030403020204" pitchFamily="34" charset="0"/>
                <a:cs typeface="Trade Gothic LT Std Cn"/>
              </a:rPr>
              <a:t>dapibus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elit</a:t>
            </a:r>
            <a:r>
              <a:rPr lang="en-US" sz="1600" b="0" baseline="0">
                <a:solidFill>
                  <a:schemeClr val="bg1"/>
                </a:solidFill>
                <a:latin typeface="Myriad Pro" panose="020B0503030403020204" pitchFamily="34" charset="0"/>
                <a:cs typeface="Trade Gothic LT Std Cn"/>
              </a:rPr>
              <a:t>. In </a:t>
            </a:r>
            <a:r>
              <a:rPr lang="en-US" sz="1600" b="0" baseline="0" err="1">
                <a:solidFill>
                  <a:schemeClr val="bg1"/>
                </a:solidFill>
                <a:latin typeface="Myriad Pro" panose="020B0503030403020204" pitchFamily="34" charset="0"/>
                <a:cs typeface="Trade Gothic LT Std Cn"/>
              </a:rPr>
              <a:t>eu</a:t>
            </a:r>
            <a:r>
              <a:rPr lang="en-US" sz="1600" b="0" baseline="0">
                <a:solidFill>
                  <a:schemeClr val="bg1"/>
                </a:solidFill>
                <a:latin typeface="Myriad Pro" panose="020B0503030403020204" pitchFamily="34" charset="0"/>
                <a:cs typeface="Trade Gothic LT Std Cn"/>
              </a:rPr>
              <a:t> dui </a:t>
            </a:r>
            <a:r>
              <a:rPr lang="en-US" sz="1600" b="0" baseline="0" err="1">
                <a:solidFill>
                  <a:schemeClr val="bg1"/>
                </a:solidFill>
                <a:latin typeface="Myriad Pro" panose="020B0503030403020204" pitchFamily="34" charset="0"/>
                <a:cs typeface="Trade Gothic LT Std Cn"/>
              </a:rPr>
              <a:t>nulla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Mauris</a:t>
            </a:r>
            <a:r>
              <a:rPr lang="en-US" sz="1600" b="0" baseline="0">
                <a:solidFill>
                  <a:schemeClr val="bg1"/>
                </a:solidFill>
                <a:latin typeface="Myriad Pro" panose="020B0503030403020204" pitchFamily="34" charset="0"/>
                <a:cs typeface="Trade Gothic LT Std Cn"/>
              </a:rPr>
              <a:t> non </a:t>
            </a:r>
            <a:r>
              <a:rPr lang="en-US" sz="1600" b="0" baseline="0" err="1">
                <a:solidFill>
                  <a:schemeClr val="bg1"/>
                </a:solidFill>
                <a:latin typeface="Myriad Pro" panose="020B0503030403020204" pitchFamily="34" charset="0"/>
                <a:cs typeface="Trade Gothic LT Std Cn"/>
              </a:rPr>
              <a:t>bibendum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urna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eget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mollis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purus</a:t>
            </a:r>
            <a:r>
              <a:rPr lang="en-US" sz="1600" b="0" baseline="0">
                <a:solidFill>
                  <a:schemeClr val="bg1"/>
                </a:solidFill>
                <a:latin typeface="Myriad Pro" panose="020B0503030403020204" pitchFamily="34" charset="0"/>
                <a:cs typeface="Trade Gothic LT Std Cn"/>
              </a:rPr>
              <a:t>. </a:t>
            </a:r>
          </a:p>
        </p:txBody>
      </p:sp>
      <p:sp>
        <p:nvSpPr>
          <p:cNvPr id="12" name="Slide Number Placeholder 5">
            <a:extLst>
              <a:ext uri="{FF2B5EF4-FFF2-40B4-BE49-F238E27FC236}">
                <a16:creationId xmlns:a16="http://schemas.microsoft.com/office/drawing/2014/main" id="{9E925B0E-B9FF-444C-8E66-C602F57A9D89}"/>
              </a:ext>
            </a:extLst>
          </p:cNvPr>
          <p:cNvSpPr>
            <a:spLocks noGrp="1"/>
          </p:cNvSpPr>
          <p:nvPr>
            <p:ph type="sldNum" sz="quarter" idx="4"/>
          </p:nvPr>
        </p:nvSpPr>
        <p:spPr>
          <a:xfrm>
            <a:off x="11708435" y="6556097"/>
            <a:ext cx="392159" cy="225704"/>
          </a:xfrm>
          <a:prstGeom prst="rect">
            <a:avLst/>
          </a:prstGeom>
        </p:spPr>
        <p:txBody>
          <a:bodyPr vert="horz" lIns="91440" tIns="0" rIns="91440" bIns="0" rtlCol="0" anchor="ctr" anchorCtr="0"/>
          <a:lstStyle>
            <a:lvl1pPr algn="ctr">
              <a:defRPr sz="800" b="0" i="0" baseline="0">
                <a:solidFill>
                  <a:schemeClr val="tx1"/>
                </a:solidFill>
                <a:latin typeface="Myriad Pro" panose="020B0503030403020204" pitchFamily="34" charset="0"/>
                <a:cs typeface="Myriad Pro" panose="020B0503030403020204" pitchFamily="34" charset="0"/>
              </a:defRPr>
            </a:lvl1pPr>
          </a:lstStyle>
          <a:p>
            <a:fld id="{7F0C0638-1B9A-A247-8307-B3AEFFB0D215}" type="slidenum">
              <a:rPr lang="en-US" smtClean="0"/>
              <a:pPr/>
              <a:t>‹#›</a:t>
            </a:fld>
            <a:endParaRPr lang="en-US"/>
          </a:p>
        </p:txBody>
      </p:sp>
    </p:spTree>
    <p:extLst>
      <p:ext uri="{BB962C8B-B14F-4D97-AF65-F5344CB8AC3E}">
        <p14:creationId xmlns:p14="http://schemas.microsoft.com/office/powerpoint/2010/main" val="36992218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ight Red">
    <p:spTree>
      <p:nvGrpSpPr>
        <p:cNvPr id="1" name=""/>
        <p:cNvGrpSpPr/>
        <p:nvPr/>
      </p:nvGrpSpPr>
      <p:grpSpPr>
        <a:xfrm>
          <a:off x="0" y="0"/>
          <a:ext cx="0" cy="0"/>
          <a:chOff x="0" y="0"/>
          <a:chExt cx="0" cy="0"/>
        </a:xfrm>
      </p:grpSpPr>
      <p:sp>
        <p:nvSpPr>
          <p:cNvPr id="9" name="Picture Placeholder 5"/>
          <p:cNvSpPr>
            <a:spLocks noGrp="1"/>
          </p:cNvSpPr>
          <p:nvPr>
            <p:ph type="pic" sz="quarter" idx="12" hasCustomPrompt="1"/>
          </p:nvPr>
        </p:nvSpPr>
        <p:spPr>
          <a:xfrm>
            <a:off x="0" y="0"/>
            <a:ext cx="6100232" cy="6858000"/>
          </a:xfrm>
          <a:prstGeom prst="rect">
            <a:avLst/>
          </a:prstGeom>
          <a:solidFill>
            <a:srgbClr val="CCFFCC"/>
          </a:solidFill>
        </p:spPr>
        <p:txBody>
          <a:bodyPr anchor="ctr"/>
          <a:lstStyle>
            <a:lvl1pPr marL="0" indent="0" algn="ctr">
              <a:buNone/>
              <a:defRPr baseline="0">
                <a:latin typeface="Myriad Pro" panose="020B0503030403020204" pitchFamily="34" charset="0"/>
              </a:defRPr>
            </a:lvl1pPr>
          </a:lstStyle>
          <a:p>
            <a:r>
              <a:rPr lang="en-US"/>
              <a:t>Insert Image</a:t>
            </a:r>
          </a:p>
        </p:txBody>
      </p:sp>
      <p:sp>
        <p:nvSpPr>
          <p:cNvPr id="13" name="Text Placeholder 2">
            <a:extLst>
              <a:ext uri="{FF2B5EF4-FFF2-40B4-BE49-F238E27FC236}">
                <a16:creationId xmlns:a16="http://schemas.microsoft.com/office/drawing/2014/main" id="{D0CC77A2-D967-4931-8327-0A328D078535}"/>
              </a:ext>
            </a:extLst>
          </p:cNvPr>
          <p:cNvSpPr>
            <a:spLocks noGrp="1"/>
          </p:cNvSpPr>
          <p:nvPr>
            <p:ph type="body" sz="quarter" idx="13" hasCustomPrompt="1"/>
          </p:nvPr>
        </p:nvSpPr>
        <p:spPr>
          <a:xfrm>
            <a:off x="6614583" y="467231"/>
            <a:ext cx="5260436" cy="517655"/>
          </a:xfrm>
          <a:prstGeom prst="rect">
            <a:avLst/>
          </a:prstGeom>
        </p:spPr>
        <p:txBody>
          <a:bodyPr/>
          <a:lstStyle>
            <a:lvl1pPr marL="0" indent="0" algn="l">
              <a:buFontTx/>
              <a:buNone/>
              <a:defRPr sz="2400">
                <a:solidFill>
                  <a:schemeClr val="bg1"/>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CALGARY IS</a:t>
            </a:r>
          </a:p>
        </p:txBody>
      </p:sp>
      <p:sp>
        <p:nvSpPr>
          <p:cNvPr id="14" name="Text Placeholder 2">
            <a:extLst>
              <a:ext uri="{FF2B5EF4-FFF2-40B4-BE49-F238E27FC236}">
                <a16:creationId xmlns:a16="http://schemas.microsoft.com/office/drawing/2014/main" id="{5B02F4B7-A800-464F-8488-93AE12BD4E5B}"/>
              </a:ext>
            </a:extLst>
          </p:cNvPr>
          <p:cNvSpPr>
            <a:spLocks noGrp="1"/>
          </p:cNvSpPr>
          <p:nvPr>
            <p:ph type="body" sz="quarter" idx="14" hasCustomPrompt="1"/>
          </p:nvPr>
        </p:nvSpPr>
        <p:spPr>
          <a:xfrm>
            <a:off x="6614583" y="984886"/>
            <a:ext cx="5260436" cy="1364615"/>
          </a:xfrm>
          <a:prstGeom prst="rect">
            <a:avLst/>
          </a:prstGeom>
        </p:spPr>
        <p:txBody>
          <a:bodyPr/>
          <a:lstStyle>
            <a:lvl1pPr marL="0" indent="0" algn="l">
              <a:lnSpc>
                <a:spcPts val="5600"/>
              </a:lnSpc>
              <a:buFontTx/>
              <a:buNone/>
              <a:defRPr sz="6133">
                <a:solidFill>
                  <a:schemeClr val="bg1"/>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INSERT HEADLINE ON TWO LINES</a:t>
            </a:r>
          </a:p>
        </p:txBody>
      </p:sp>
      <p:sp>
        <p:nvSpPr>
          <p:cNvPr id="15" name="Text Placeholder 2">
            <a:extLst>
              <a:ext uri="{FF2B5EF4-FFF2-40B4-BE49-F238E27FC236}">
                <a16:creationId xmlns:a16="http://schemas.microsoft.com/office/drawing/2014/main" id="{3DEEA1C5-7DA8-41EA-BD2B-BE23B640AC82}"/>
              </a:ext>
            </a:extLst>
          </p:cNvPr>
          <p:cNvSpPr>
            <a:spLocks noGrp="1"/>
          </p:cNvSpPr>
          <p:nvPr>
            <p:ph type="body" sz="quarter" idx="15" hasCustomPrompt="1"/>
          </p:nvPr>
        </p:nvSpPr>
        <p:spPr>
          <a:xfrm>
            <a:off x="6614583" y="2497269"/>
            <a:ext cx="5260436" cy="4360731"/>
          </a:xfrm>
          <a:prstGeom prst="rect">
            <a:avLst/>
          </a:prstGeom>
        </p:spPr>
        <p:txBody>
          <a:bodyPr/>
          <a:lstStyle>
            <a:lvl1pPr marL="0" indent="0" algn="l">
              <a:lnSpc>
                <a:spcPct val="100000"/>
              </a:lnSpc>
              <a:buFontTx/>
              <a:buNone/>
              <a:defRPr sz="1600" b="0">
                <a:solidFill>
                  <a:schemeClr val="bg1"/>
                </a:solidFill>
                <a:latin typeface="Myriad Pro" panose="020B0503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algn="l"/>
            <a:r>
              <a:rPr lang="en-US" sz="1600" b="0" baseline="0">
                <a:solidFill>
                  <a:schemeClr val="bg1"/>
                </a:solidFill>
                <a:latin typeface="Myriad Pro" panose="020B0503030403020204" pitchFamily="34" charset="0"/>
                <a:cs typeface="Trade Gothic LT Std Cn"/>
              </a:rPr>
              <a:t>Lorem ipsum dolor sit </a:t>
            </a:r>
            <a:r>
              <a:rPr lang="en-US" sz="1600" b="0" baseline="0" err="1">
                <a:solidFill>
                  <a:schemeClr val="bg1"/>
                </a:solidFill>
                <a:latin typeface="Myriad Pro" panose="020B0503030403020204" pitchFamily="34" charset="0"/>
                <a:cs typeface="Trade Gothic LT Std Cn"/>
              </a:rPr>
              <a:t>amet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consectetur</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adipiscing</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elit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Fusce</a:t>
            </a:r>
            <a:r>
              <a:rPr lang="en-US" sz="1600" b="0" baseline="0">
                <a:solidFill>
                  <a:schemeClr val="bg1"/>
                </a:solidFill>
                <a:latin typeface="Myriad Pro" panose="020B0503030403020204" pitchFamily="34" charset="0"/>
                <a:cs typeface="Trade Gothic LT Std Cn"/>
              </a:rPr>
              <a:t> ac </a:t>
            </a:r>
            <a:r>
              <a:rPr lang="en-US" sz="1600" b="0" baseline="0" err="1">
                <a:solidFill>
                  <a:schemeClr val="bg1"/>
                </a:solidFill>
                <a:latin typeface="Myriad Pro" panose="020B0503030403020204" pitchFamily="34" charset="0"/>
                <a:cs typeface="Trade Gothic LT Std Cn"/>
              </a:rPr>
              <a:t>mauris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varius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pellentesque</a:t>
            </a:r>
            <a:r>
              <a:rPr lang="en-US" sz="1600" b="0" baseline="0">
                <a:solidFill>
                  <a:schemeClr val="bg1"/>
                </a:solidFill>
                <a:latin typeface="Myriad Pro" panose="020B0503030403020204" pitchFamily="34" charset="0"/>
                <a:cs typeface="Trade Gothic LT Std Cn"/>
              </a:rPr>
              <a:t> nisi vel, pulvinar </a:t>
            </a:r>
            <a:r>
              <a:rPr lang="en-US" sz="1600" b="0" baseline="0" err="1">
                <a:solidFill>
                  <a:schemeClr val="bg1"/>
                </a:solidFill>
                <a:latin typeface="Myriad Pro" panose="020B0503030403020204" pitchFamily="34" charset="0"/>
                <a:cs typeface="Trade Gothic LT Std Cn"/>
              </a:rPr>
              <a:t>purus</a:t>
            </a:r>
            <a:r>
              <a:rPr lang="en-US" sz="1600" b="0" baseline="0">
                <a:solidFill>
                  <a:schemeClr val="bg1"/>
                </a:solidFill>
                <a:latin typeface="Myriad Pro" panose="020B0503030403020204" pitchFamily="34" charset="0"/>
                <a:cs typeface="Trade Gothic LT Std Cn"/>
              </a:rPr>
              <a:t>. Vestibulum </a:t>
            </a:r>
            <a:r>
              <a:rPr lang="en-US" sz="1600" b="0" baseline="0" err="1">
                <a:solidFill>
                  <a:schemeClr val="bg1"/>
                </a:solidFill>
                <a:latin typeface="Myriad Pro" panose="020B0503030403020204" pitchFamily="34" charset="0"/>
                <a:cs typeface="Trade Gothic LT Std Cn"/>
              </a:rPr>
              <a:t>dignissim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sapien</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nec</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sodales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egestas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neque</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arcu</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consequat</a:t>
            </a:r>
            <a:r>
              <a:rPr lang="en-US" sz="1600" b="0" baseline="0">
                <a:solidFill>
                  <a:schemeClr val="bg1"/>
                </a:solidFill>
                <a:latin typeface="Myriad Pro" panose="020B0503030403020204" pitchFamily="34" charset="0"/>
                <a:cs typeface="Trade Gothic LT Std Cn"/>
              </a:rPr>
              <a:t> lorem, et </a:t>
            </a:r>
            <a:r>
              <a:rPr lang="en-US" sz="1600" b="0" baseline="0" err="1">
                <a:solidFill>
                  <a:schemeClr val="bg1"/>
                </a:solidFill>
                <a:latin typeface="Myriad Pro" panose="020B0503030403020204" pitchFamily="34" charset="0"/>
                <a:cs typeface="Trade Gothic LT Std Cn"/>
              </a:rPr>
              <a:t>vehicula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orci</a:t>
            </a:r>
            <a:r>
              <a:rPr lang="en-US" sz="1600" b="0" baseline="0">
                <a:solidFill>
                  <a:schemeClr val="bg1"/>
                </a:solidFill>
                <a:latin typeface="Myriad Pro" panose="020B0503030403020204" pitchFamily="34" charset="0"/>
                <a:cs typeface="Trade Gothic LT Std Cn"/>
              </a:rPr>
              <a:t> dolor a </a:t>
            </a:r>
            <a:r>
              <a:rPr lang="en-US" sz="1600" b="0" baseline="0" err="1">
                <a:solidFill>
                  <a:schemeClr val="bg1"/>
                </a:solidFill>
                <a:latin typeface="Myriad Pro" panose="020B0503030403020204" pitchFamily="34" charset="0"/>
                <a:cs typeface="Trade Gothic LT Std Cn"/>
              </a:rPr>
              <a:t>neque</a:t>
            </a:r>
            <a:r>
              <a:rPr lang="en-US" sz="1600" b="0" baseline="0">
                <a:solidFill>
                  <a:schemeClr val="bg1"/>
                </a:solidFill>
                <a:latin typeface="Myriad Pro" panose="020B0503030403020204" pitchFamily="34" charset="0"/>
                <a:cs typeface="Trade Gothic LT Std Cn"/>
              </a:rPr>
              <a:t>. Morbi </a:t>
            </a:r>
            <a:r>
              <a:rPr lang="en-US" sz="1600" b="0" baseline="0" err="1">
                <a:solidFill>
                  <a:schemeClr val="bg1"/>
                </a:solidFill>
                <a:latin typeface="Myriad Pro" panose="020B0503030403020204" pitchFamily="34" charset="0"/>
                <a:cs typeface="Trade Gothic LT Std Cn"/>
              </a:rPr>
              <a:t>condimentum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enim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ullamcorper</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malesuada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faucibus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augue</a:t>
            </a:r>
            <a:r>
              <a:rPr lang="en-US" sz="1600" b="0" baseline="0">
                <a:solidFill>
                  <a:schemeClr val="bg1"/>
                </a:solidFill>
                <a:latin typeface="Myriad Pro" panose="020B0503030403020204" pitchFamily="34" charset="0"/>
                <a:cs typeface="Trade Gothic LT Std Cn"/>
              </a:rPr>
              <a:t> ex </a:t>
            </a:r>
            <a:r>
              <a:rPr lang="en-US" sz="1600" b="0" baseline="0" err="1">
                <a:solidFill>
                  <a:schemeClr val="bg1"/>
                </a:solidFill>
                <a:latin typeface="Myriad Pro" panose="020B0503030403020204" pitchFamily="34" charset="0"/>
                <a:cs typeface="Trade Gothic LT Std Cn"/>
              </a:rPr>
              <a:t>tincidunt</a:t>
            </a:r>
            <a:r>
              <a:rPr lang="en-US" sz="1600" b="0" baseline="0">
                <a:solidFill>
                  <a:schemeClr val="bg1"/>
                </a:solidFill>
                <a:latin typeface="Myriad Pro" panose="020B0503030403020204" pitchFamily="34" charset="0"/>
                <a:cs typeface="Trade Gothic LT Std Cn"/>
              </a:rPr>
              <a:t> diam, at </a:t>
            </a:r>
            <a:r>
              <a:rPr lang="en-US" sz="1600" b="0" baseline="0" err="1">
                <a:solidFill>
                  <a:schemeClr val="bg1"/>
                </a:solidFill>
                <a:latin typeface="Myriad Pro" panose="020B0503030403020204" pitchFamily="34" charset="0"/>
                <a:cs typeface="Trade Gothic LT Std Cn"/>
              </a:rPr>
              <a:t>vehicula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enim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quam</a:t>
            </a:r>
            <a:r>
              <a:rPr lang="en-US" sz="1600" b="0" baseline="0">
                <a:solidFill>
                  <a:schemeClr val="bg1"/>
                </a:solidFill>
                <a:latin typeface="Myriad Pro" panose="020B0503030403020204" pitchFamily="34" charset="0"/>
                <a:cs typeface="Trade Gothic LT Std Cn"/>
              </a:rPr>
              <a:t> vitae </a:t>
            </a:r>
            <a:r>
              <a:rPr lang="en-US" sz="1600" b="0" baseline="0" err="1">
                <a:solidFill>
                  <a:schemeClr val="bg1"/>
                </a:solidFill>
                <a:latin typeface="Myriad Pro" panose="020B0503030403020204" pitchFamily="34" charset="0"/>
                <a:cs typeface="Trade Gothic LT Std Cn"/>
              </a:rPr>
              <a:t>urna</a:t>
            </a:r>
            <a:r>
              <a:rPr lang="en-US" sz="1600" b="0" baseline="0">
                <a:solidFill>
                  <a:schemeClr val="bg1"/>
                </a:solidFill>
                <a:latin typeface="Myriad Pro" panose="020B0503030403020204" pitchFamily="34" charset="0"/>
                <a:cs typeface="Trade Gothic LT Std Cn"/>
              </a:rPr>
              <a:t>. Sed non </a:t>
            </a:r>
            <a:r>
              <a:rPr lang="en-US" sz="1600" b="0" baseline="0" err="1">
                <a:solidFill>
                  <a:schemeClr val="bg1"/>
                </a:solidFill>
                <a:latin typeface="Myriad Pro" panose="020B0503030403020204" pitchFamily="34" charset="0"/>
                <a:cs typeface="Trade Gothic LT Std Cn"/>
              </a:rPr>
              <a:t>aliquet</a:t>
            </a:r>
            <a:r>
              <a:rPr lang="en-US" sz="1600" b="0" baseline="0">
                <a:solidFill>
                  <a:schemeClr val="bg1"/>
                </a:solidFill>
                <a:latin typeface="Myriad Pro" panose="020B0503030403020204" pitchFamily="34" charset="0"/>
                <a:cs typeface="Trade Gothic LT Std Cn"/>
              </a:rPr>
              <a:t> ipsum. Integer </a:t>
            </a:r>
            <a:r>
              <a:rPr lang="en-US" sz="1600" b="0" baseline="0" err="1">
                <a:solidFill>
                  <a:schemeClr val="bg1"/>
                </a:solidFill>
                <a:latin typeface="Myriad Pro" panose="020B0503030403020204" pitchFamily="34" charset="0"/>
                <a:cs typeface="Trade Gothic LT Std Cn"/>
              </a:rPr>
              <a:t>ultrices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euismod</a:t>
            </a:r>
            <a:r>
              <a:rPr lang="en-US" sz="1600" b="0" baseline="0">
                <a:solidFill>
                  <a:schemeClr val="bg1"/>
                </a:solidFill>
                <a:latin typeface="Myriad Pro" panose="020B0503030403020204" pitchFamily="34" charset="0"/>
                <a:cs typeface="Trade Gothic LT Std Cn"/>
              </a:rPr>
              <a:t> dui vitae </a:t>
            </a:r>
            <a:r>
              <a:rPr lang="en-US" sz="1600" b="0" baseline="0" err="1">
                <a:solidFill>
                  <a:schemeClr val="bg1"/>
                </a:solidFill>
                <a:latin typeface="Myriad Pro" panose="020B0503030403020204" pitchFamily="34" charset="0"/>
                <a:cs typeface="Trade Gothic LT Std Cn"/>
              </a:rPr>
              <a:t>feugiat</a:t>
            </a:r>
            <a:r>
              <a:rPr lang="en-US" sz="1600" b="0" baseline="0">
                <a:solidFill>
                  <a:schemeClr val="bg1"/>
                </a:solidFill>
                <a:latin typeface="Myriad Pro" panose="020B0503030403020204" pitchFamily="34" charset="0"/>
                <a:cs typeface="Trade Gothic LT Std Cn"/>
              </a:rPr>
              <a:t>. In semper cursus </a:t>
            </a:r>
            <a:r>
              <a:rPr lang="en-US" sz="1600" b="0" baseline="0" err="1">
                <a:solidFill>
                  <a:schemeClr val="bg1"/>
                </a:solidFill>
                <a:latin typeface="Myriad Pro" panose="020B0503030403020204" pitchFamily="34" charset="0"/>
                <a:cs typeface="Trade Gothic LT Std Cn"/>
              </a:rPr>
              <a:t>tempor</a:t>
            </a:r>
            <a:r>
              <a:rPr lang="en-US" sz="1600" b="0" baseline="0">
                <a:solidFill>
                  <a:schemeClr val="bg1"/>
                </a:solidFill>
                <a:latin typeface="Myriad Pro" panose="020B0503030403020204" pitchFamily="34" charset="0"/>
                <a:cs typeface="Trade Gothic LT Std Cn"/>
              </a:rPr>
              <a:t>. In </a:t>
            </a:r>
            <a:r>
              <a:rPr lang="en-US" sz="1600" b="0" baseline="0" err="1">
                <a:solidFill>
                  <a:schemeClr val="bg1"/>
                </a:solidFill>
                <a:latin typeface="Myriad Pro" panose="020B0503030403020204" pitchFamily="34" charset="0"/>
                <a:cs typeface="Trade Gothic LT Std Cn"/>
              </a:rPr>
              <a:t>sem</a:t>
            </a:r>
            <a:r>
              <a:rPr lang="en-US" sz="1600" b="0" baseline="0">
                <a:solidFill>
                  <a:schemeClr val="bg1"/>
                </a:solidFill>
                <a:latin typeface="Myriad Pro" panose="020B0503030403020204" pitchFamily="34" charset="0"/>
                <a:cs typeface="Trade Gothic LT Std Cn"/>
              </a:rPr>
              <a:t> ante, </a:t>
            </a:r>
            <a:r>
              <a:rPr lang="en-US" sz="1600" b="0" baseline="0" err="1">
                <a:solidFill>
                  <a:schemeClr val="bg1"/>
                </a:solidFill>
                <a:latin typeface="Myriad Pro" panose="020B0503030403020204" pitchFamily="34" charset="0"/>
                <a:cs typeface="Trade Gothic LT Std Cn"/>
              </a:rPr>
              <a:t>consectetur</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eu</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mollis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eu</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ullamcorper</a:t>
            </a:r>
            <a:r>
              <a:rPr lang="en-US" sz="1600" b="0" baseline="0">
                <a:solidFill>
                  <a:schemeClr val="bg1"/>
                </a:solidFill>
                <a:latin typeface="Myriad Pro" panose="020B0503030403020204" pitchFamily="34" charset="0"/>
                <a:cs typeface="Trade Gothic LT Std Cn"/>
              </a:rPr>
              <a:t> et </a:t>
            </a:r>
            <a:r>
              <a:rPr lang="en-US" sz="1600" b="0" baseline="0" err="1">
                <a:solidFill>
                  <a:schemeClr val="bg1"/>
                </a:solidFill>
                <a:latin typeface="Myriad Pro" panose="020B0503030403020204" pitchFamily="34" charset="0"/>
                <a:cs typeface="Trade Gothic LT Std Cn"/>
              </a:rPr>
              <a:t>justo</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Aenean</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laoreet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scelerisque</a:t>
            </a:r>
            <a:r>
              <a:rPr lang="en-US" sz="1600" b="0" baseline="0">
                <a:solidFill>
                  <a:schemeClr val="bg1"/>
                </a:solidFill>
                <a:latin typeface="Myriad Pro" panose="020B0503030403020204" pitchFamily="34" charset="0"/>
                <a:cs typeface="Trade Gothic LT Std Cn"/>
              </a:rPr>
              <a:t> ante, vel </a:t>
            </a:r>
            <a:r>
              <a:rPr lang="en-US" sz="1600" b="0" baseline="0" err="1">
                <a:solidFill>
                  <a:schemeClr val="bg1"/>
                </a:solidFill>
                <a:latin typeface="Myriad Pro" panose="020B0503030403020204" pitchFamily="34" charset="0"/>
                <a:cs typeface="Trade Gothic LT Std Cn"/>
              </a:rPr>
              <a:t>iaculis</a:t>
            </a:r>
            <a:r>
              <a:rPr lang="en-US" sz="1600" b="0" baseline="0">
                <a:solidFill>
                  <a:schemeClr val="bg1"/>
                </a:solidFill>
                <a:latin typeface="Myriad Pro" panose="020B0503030403020204" pitchFamily="34" charset="0"/>
                <a:cs typeface="Trade Gothic LT Std Cn"/>
              </a:rPr>
              <a:t> dui </a:t>
            </a:r>
            <a:r>
              <a:rPr lang="en-US" sz="1600" b="0" baseline="0" err="1">
                <a:solidFill>
                  <a:schemeClr val="bg1"/>
                </a:solidFill>
                <a:latin typeface="Myriad Pro" panose="020B0503030403020204" pitchFamily="34" charset="0"/>
                <a:cs typeface="Trade Gothic LT Std Cn"/>
              </a:rPr>
              <a:t>feugiat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Suspendisse</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tincidunt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quam</a:t>
            </a:r>
            <a:r>
              <a:rPr lang="en-US" sz="1600" b="0" baseline="0">
                <a:solidFill>
                  <a:schemeClr val="bg1"/>
                </a:solidFill>
                <a:latin typeface="Myriad Pro" panose="020B0503030403020204" pitchFamily="34" charset="0"/>
                <a:cs typeface="Trade Gothic LT Std Cn"/>
              </a:rPr>
              <a:t> vitae </a:t>
            </a:r>
            <a:r>
              <a:rPr lang="en-US" sz="1600" b="0" baseline="0" err="1">
                <a:solidFill>
                  <a:schemeClr val="bg1"/>
                </a:solidFill>
                <a:latin typeface="Myriad Pro" panose="020B0503030403020204" pitchFamily="34" charset="0"/>
                <a:cs typeface="Trade Gothic LT Std Cn"/>
              </a:rPr>
              <a:t>congue</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ultricies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enim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felis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ultrices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turpis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efficitur</a:t>
            </a:r>
            <a:r>
              <a:rPr lang="en-US" sz="1600" b="0" baseline="0">
                <a:solidFill>
                  <a:schemeClr val="bg1"/>
                </a:solidFill>
                <a:latin typeface="Myriad Pro" panose="020B0503030403020204" pitchFamily="34" charset="0"/>
                <a:cs typeface="Trade Gothic LT Std Cn"/>
              </a:rPr>
              <a:t> diam </a:t>
            </a:r>
            <a:r>
              <a:rPr lang="en-US" sz="1600" b="0" baseline="0" err="1">
                <a:solidFill>
                  <a:schemeClr val="bg1"/>
                </a:solidFill>
                <a:latin typeface="Myriad Pro" panose="020B0503030403020204" pitchFamily="34" charset="0"/>
                <a:cs typeface="Trade Gothic LT Std Cn"/>
              </a:rPr>
              <a:t>lectus</a:t>
            </a:r>
            <a:r>
              <a:rPr lang="en-US" sz="1600" b="0" baseline="0">
                <a:solidFill>
                  <a:schemeClr val="bg1"/>
                </a:solidFill>
                <a:latin typeface="Myriad Pro" panose="020B0503030403020204" pitchFamily="34" charset="0"/>
                <a:cs typeface="Trade Gothic LT Std Cn"/>
              </a:rPr>
              <a:t> vitae </a:t>
            </a:r>
            <a:r>
              <a:rPr lang="en-US" sz="1600" b="0" baseline="0" err="1">
                <a:solidFill>
                  <a:schemeClr val="bg1"/>
                </a:solidFill>
                <a:latin typeface="Myriad Pro" panose="020B0503030403020204" pitchFamily="34" charset="0"/>
                <a:cs typeface="Trade Gothic LT Std Cn"/>
              </a:rPr>
              <a:t>turpis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Interdum</a:t>
            </a:r>
            <a:r>
              <a:rPr lang="en-US" sz="1600" b="0" baseline="0">
                <a:solidFill>
                  <a:schemeClr val="bg1"/>
                </a:solidFill>
                <a:latin typeface="Myriad Pro" panose="020B0503030403020204" pitchFamily="34" charset="0"/>
                <a:cs typeface="Trade Gothic LT Std Cn"/>
              </a:rPr>
              <a:t> et </a:t>
            </a:r>
            <a:r>
              <a:rPr lang="en-US" sz="1600" b="0" baseline="0" err="1">
                <a:solidFill>
                  <a:schemeClr val="bg1"/>
                </a:solidFill>
                <a:latin typeface="Myriad Pro" panose="020B0503030403020204" pitchFamily="34" charset="0"/>
                <a:cs typeface="Trade Gothic LT Std Cn"/>
              </a:rPr>
              <a:t>malesuada</a:t>
            </a:r>
            <a:r>
              <a:rPr lang="en-US" sz="1600" b="0" baseline="0">
                <a:solidFill>
                  <a:schemeClr val="bg1"/>
                </a:solidFill>
                <a:latin typeface="Myriad Pro" panose="020B0503030403020204" pitchFamily="34" charset="0"/>
                <a:cs typeface="Trade Gothic LT Std Cn"/>
              </a:rPr>
              <a:t> fames ac ante ipsum </a:t>
            </a:r>
            <a:r>
              <a:rPr lang="en-US" sz="1600" b="0" baseline="0" err="1">
                <a:solidFill>
                  <a:schemeClr val="bg1"/>
                </a:solidFill>
                <a:latin typeface="Myriad Pro" panose="020B0503030403020204" pitchFamily="34" charset="0"/>
                <a:cs typeface="Trade Gothic LT Std Cn"/>
              </a:rPr>
              <a:t>primis</a:t>
            </a:r>
            <a:r>
              <a:rPr lang="en-US" sz="1600" b="0" baseline="0">
                <a:solidFill>
                  <a:schemeClr val="bg1"/>
                </a:solidFill>
                <a:latin typeface="Myriad Pro" panose="020B0503030403020204" pitchFamily="34" charset="0"/>
                <a:cs typeface="Trade Gothic LT Std Cn"/>
              </a:rPr>
              <a:t> in </a:t>
            </a:r>
            <a:r>
              <a:rPr lang="en-US" sz="1600" b="0" baseline="0" err="1">
                <a:solidFill>
                  <a:schemeClr val="bg1"/>
                </a:solidFill>
                <a:latin typeface="Myriad Pro" panose="020B0503030403020204" pitchFamily="34" charset="0"/>
                <a:cs typeface="Trade Gothic LT Std Cn"/>
              </a:rPr>
              <a:t>faucibus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Quisque</a:t>
            </a:r>
            <a:r>
              <a:rPr lang="en-US" sz="1600" b="0" baseline="0">
                <a:solidFill>
                  <a:schemeClr val="bg1"/>
                </a:solidFill>
                <a:latin typeface="Myriad Pro" panose="020B0503030403020204" pitchFamily="34" charset="0"/>
                <a:cs typeface="Trade Gothic LT Std Cn"/>
              </a:rPr>
              <a:t> a </a:t>
            </a:r>
            <a:r>
              <a:rPr lang="en-US" sz="1600" b="0" baseline="0" err="1">
                <a:solidFill>
                  <a:schemeClr val="bg1"/>
                </a:solidFill>
                <a:latin typeface="Myriad Pro" panose="020B0503030403020204" pitchFamily="34" charset="0"/>
                <a:cs typeface="Trade Gothic LT Std Cn"/>
              </a:rPr>
              <a:t>dapibus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elit</a:t>
            </a:r>
            <a:r>
              <a:rPr lang="en-US" sz="1600" b="0" baseline="0">
                <a:solidFill>
                  <a:schemeClr val="bg1"/>
                </a:solidFill>
                <a:latin typeface="Myriad Pro" panose="020B0503030403020204" pitchFamily="34" charset="0"/>
                <a:cs typeface="Trade Gothic LT Std Cn"/>
              </a:rPr>
              <a:t>. In </a:t>
            </a:r>
            <a:r>
              <a:rPr lang="en-US" sz="1600" b="0" baseline="0" err="1">
                <a:solidFill>
                  <a:schemeClr val="bg1"/>
                </a:solidFill>
                <a:latin typeface="Myriad Pro" panose="020B0503030403020204" pitchFamily="34" charset="0"/>
                <a:cs typeface="Trade Gothic LT Std Cn"/>
              </a:rPr>
              <a:t>eu</a:t>
            </a:r>
            <a:r>
              <a:rPr lang="en-US" sz="1600" b="0" baseline="0">
                <a:solidFill>
                  <a:schemeClr val="bg1"/>
                </a:solidFill>
                <a:latin typeface="Myriad Pro" panose="020B0503030403020204" pitchFamily="34" charset="0"/>
                <a:cs typeface="Trade Gothic LT Std Cn"/>
              </a:rPr>
              <a:t> dui </a:t>
            </a:r>
            <a:r>
              <a:rPr lang="en-US" sz="1600" b="0" baseline="0" err="1">
                <a:solidFill>
                  <a:schemeClr val="bg1"/>
                </a:solidFill>
                <a:latin typeface="Myriad Pro" panose="020B0503030403020204" pitchFamily="34" charset="0"/>
                <a:cs typeface="Trade Gothic LT Std Cn"/>
              </a:rPr>
              <a:t>nulla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Mauris</a:t>
            </a:r>
            <a:r>
              <a:rPr lang="en-US" sz="1600" b="0" baseline="0">
                <a:solidFill>
                  <a:schemeClr val="bg1"/>
                </a:solidFill>
                <a:latin typeface="Myriad Pro" panose="020B0503030403020204" pitchFamily="34" charset="0"/>
                <a:cs typeface="Trade Gothic LT Std Cn"/>
              </a:rPr>
              <a:t> non </a:t>
            </a:r>
            <a:r>
              <a:rPr lang="en-US" sz="1600" b="0" baseline="0" err="1">
                <a:solidFill>
                  <a:schemeClr val="bg1"/>
                </a:solidFill>
                <a:latin typeface="Myriad Pro" panose="020B0503030403020204" pitchFamily="34" charset="0"/>
                <a:cs typeface="Trade Gothic LT Std Cn"/>
              </a:rPr>
              <a:t>bibendum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urna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eget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mollis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purus</a:t>
            </a:r>
            <a:r>
              <a:rPr lang="en-US" sz="1600" b="0" baseline="0">
                <a:solidFill>
                  <a:schemeClr val="bg1"/>
                </a:solidFill>
                <a:latin typeface="Myriad Pro" panose="020B0503030403020204" pitchFamily="34" charset="0"/>
                <a:cs typeface="Trade Gothic LT Std Cn"/>
              </a:rPr>
              <a:t>. </a:t>
            </a:r>
          </a:p>
        </p:txBody>
      </p:sp>
      <p:sp>
        <p:nvSpPr>
          <p:cNvPr id="16" name="Slide Number Placeholder 5">
            <a:extLst>
              <a:ext uri="{FF2B5EF4-FFF2-40B4-BE49-F238E27FC236}">
                <a16:creationId xmlns:a16="http://schemas.microsoft.com/office/drawing/2014/main" id="{4DBDEF4B-5347-4351-B6F4-F8CAFEDA31BB}"/>
              </a:ext>
            </a:extLst>
          </p:cNvPr>
          <p:cNvSpPr>
            <a:spLocks noGrp="1"/>
          </p:cNvSpPr>
          <p:nvPr>
            <p:ph type="sldNum" sz="quarter" idx="4"/>
          </p:nvPr>
        </p:nvSpPr>
        <p:spPr>
          <a:xfrm>
            <a:off x="11708435" y="6556097"/>
            <a:ext cx="392159" cy="225704"/>
          </a:xfrm>
          <a:prstGeom prst="rect">
            <a:avLst/>
          </a:prstGeom>
        </p:spPr>
        <p:txBody>
          <a:bodyPr vert="horz" lIns="91440" tIns="0" rIns="91440" bIns="0" rtlCol="0" anchor="ctr" anchorCtr="0"/>
          <a:lstStyle>
            <a:lvl1pPr algn="ctr">
              <a:defRPr sz="800" b="0" i="0" baseline="0">
                <a:solidFill>
                  <a:schemeClr val="bg1"/>
                </a:solidFill>
                <a:latin typeface="Myriad Pro" panose="020B0503030403020204" pitchFamily="34" charset="0"/>
                <a:cs typeface="Myriad Pro" panose="020B0503030403020204" pitchFamily="34" charset="0"/>
              </a:defRPr>
            </a:lvl1pPr>
          </a:lstStyle>
          <a:p>
            <a:fld id="{7F0C0638-1B9A-A247-8307-B3AEFFB0D215}" type="slidenum">
              <a:rPr lang="en-US" smtClean="0"/>
              <a:pPr/>
              <a:t>‹#›</a:t>
            </a:fld>
            <a:endParaRPr lang="en-US"/>
          </a:p>
        </p:txBody>
      </p:sp>
    </p:spTree>
    <p:extLst>
      <p:ext uri="{BB962C8B-B14F-4D97-AF65-F5344CB8AC3E}">
        <p14:creationId xmlns:p14="http://schemas.microsoft.com/office/powerpoint/2010/main" val="21941647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eft White">
    <p:spTree>
      <p:nvGrpSpPr>
        <p:cNvPr id="1" name=""/>
        <p:cNvGrpSpPr/>
        <p:nvPr/>
      </p:nvGrpSpPr>
      <p:grpSpPr>
        <a:xfrm>
          <a:off x="0" y="0"/>
          <a:ext cx="0" cy="0"/>
          <a:chOff x="0" y="0"/>
          <a:chExt cx="0" cy="0"/>
        </a:xfrm>
      </p:grpSpPr>
      <p:sp>
        <p:nvSpPr>
          <p:cNvPr id="10" name="Picture Placeholder 5"/>
          <p:cNvSpPr>
            <a:spLocks noGrp="1"/>
          </p:cNvSpPr>
          <p:nvPr>
            <p:ph type="pic" sz="quarter" idx="12" hasCustomPrompt="1"/>
          </p:nvPr>
        </p:nvSpPr>
        <p:spPr>
          <a:xfrm>
            <a:off x="6091768" y="0"/>
            <a:ext cx="6100232" cy="6858000"/>
          </a:xfrm>
          <a:prstGeom prst="rect">
            <a:avLst/>
          </a:prstGeom>
          <a:solidFill>
            <a:srgbClr val="CCFFCC"/>
          </a:solidFill>
          <a:ln>
            <a:noFill/>
          </a:ln>
        </p:spPr>
        <p:txBody>
          <a:bodyPr anchor="ctr"/>
          <a:lstStyle>
            <a:lvl1pPr marL="0" indent="0" algn="ctr">
              <a:buNone/>
              <a:defRPr baseline="0">
                <a:solidFill>
                  <a:srgbClr val="000000"/>
                </a:solidFill>
                <a:latin typeface="Myriad Pro" panose="020B0503030403020204" pitchFamily="34" charset="0"/>
              </a:defRPr>
            </a:lvl1pPr>
          </a:lstStyle>
          <a:p>
            <a:r>
              <a:rPr lang="en-US"/>
              <a:t>Insert Image</a:t>
            </a:r>
          </a:p>
        </p:txBody>
      </p:sp>
      <p:sp>
        <p:nvSpPr>
          <p:cNvPr id="8" name="Text Placeholder 2">
            <a:extLst>
              <a:ext uri="{FF2B5EF4-FFF2-40B4-BE49-F238E27FC236}">
                <a16:creationId xmlns:a16="http://schemas.microsoft.com/office/drawing/2014/main" id="{CBB17A67-14CF-4F98-8911-EF978B92C945}"/>
              </a:ext>
            </a:extLst>
          </p:cNvPr>
          <p:cNvSpPr>
            <a:spLocks noGrp="1"/>
          </p:cNvSpPr>
          <p:nvPr>
            <p:ph type="body" sz="quarter" idx="13" hasCustomPrompt="1"/>
          </p:nvPr>
        </p:nvSpPr>
        <p:spPr>
          <a:xfrm>
            <a:off x="520701" y="467231"/>
            <a:ext cx="5260436" cy="517655"/>
          </a:xfrm>
          <a:prstGeom prst="rect">
            <a:avLst/>
          </a:prstGeom>
        </p:spPr>
        <p:txBody>
          <a:bodyPr/>
          <a:lstStyle>
            <a:lvl1pPr marL="0" indent="0" algn="l">
              <a:buFontTx/>
              <a:buNone/>
              <a:defRPr sz="2400">
                <a:solidFill>
                  <a:srgbClr val="DC2332"/>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CALGARY IS</a:t>
            </a:r>
          </a:p>
        </p:txBody>
      </p:sp>
      <p:sp>
        <p:nvSpPr>
          <p:cNvPr id="9" name="Text Placeholder 2">
            <a:extLst>
              <a:ext uri="{FF2B5EF4-FFF2-40B4-BE49-F238E27FC236}">
                <a16:creationId xmlns:a16="http://schemas.microsoft.com/office/drawing/2014/main" id="{383B3162-6495-476D-B463-5A254C25E420}"/>
              </a:ext>
            </a:extLst>
          </p:cNvPr>
          <p:cNvSpPr>
            <a:spLocks noGrp="1"/>
          </p:cNvSpPr>
          <p:nvPr>
            <p:ph type="body" sz="quarter" idx="14" hasCustomPrompt="1"/>
          </p:nvPr>
        </p:nvSpPr>
        <p:spPr>
          <a:xfrm>
            <a:off x="520701" y="984886"/>
            <a:ext cx="5260436" cy="1364615"/>
          </a:xfrm>
          <a:prstGeom prst="rect">
            <a:avLst/>
          </a:prstGeom>
        </p:spPr>
        <p:txBody>
          <a:bodyPr/>
          <a:lstStyle>
            <a:lvl1pPr marL="0" indent="0" algn="l">
              <a:lnSpc>
                <a:spcPts val="5600"/>
              </a:lnSpc>
              <a:buFontTx/>
              <a:buNone/>
              <a:defRPr sz="6133">
                <a:solidFill>
                  <a:srgbClr val="DC2332"/>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INSERT HEADLINE ON TWO LINES</a:t>
            </a:r>
          </a:p>
        </p:txBody>
      </p:sp>
      <p:sp>
        <p:nvSpPr>
          <p:cNvPr id="3" name="Text Placeholder 2">
            <a:extLst>
              <a:ext uri="{FF2B5EF4-FFF2-40B4-BE49-F238E27FC236}">
                <a16:creationId xmlns:a16="http://schemas.microsoft.com/office/drawing/2014/main" id="{D2D42859-A34B-4994-A6DE-E6BB5B101AA6}"/>
              </a:ext>
            </a:extLst>
          </p:cNvPr>
          <p:cNvSpPr>
            <a:spLocks noGrp="1"/>
          </p:cNvSpPr>
          <p:nvPr>
            <p:ph type="body" sz="quarter" idx="16" hasCustomPrompt="1"/>
          </p:nvPr>
        </p:nvSpPr>
        <p:spPr>
          <a:xfrm>
            <a:off x="520699" y="2497667"/>
            <a:ext cx="5260436" cy="4360333"/>
          </a:xfrm>
          <a:prstGeom prst="rect">
            <a:avLst/>
          </a:prstGeom>
        </p:spPr>
        <p:txBody>
          <a:bodyPr/>
          <a:lstStyle>
            <a:lvl1pPr marL="0" indent="0">
              <a:buNone/>
              <a:defRPr sz="1600">
                <a:latin typeface="Myriad Pro" panose="020B0503030403020204" pitchFamily="34" charset="0"/>
              </a:defRPr>
            </a:lvl1pPr>
            <a:lvl2pPr marL="302676" indent="0">
              <a:buNone/>
              <a:defRPr sz="1600">
                <a:latin typeface="Myriad Pro" panose="020B0503030403020204" pitchFamily="34" charset="0"/>
              </a:defRPr>
            </a:lvl2pPr>
            <a:lvl3pPr marL="459305" indent="0">
              <a:buNone/>
              <a:defRPr sz="1600">
                <a:latin typeface="Myriad Pro" panose="020B0503030403020204" pitchFamily="34" charset="0"/>
              </a:defRPr>
            </a:lvl3pPr>
            <a:lvl4pPr marL="690016" indent="0">
              <a:buNone/>
              <a:defRPr sz="1600">
                <a:latin typeface="Myriad Pro" panose="020B0503030403020204" pitchFamily="34" charset="0"/>
              </a:defRPr>
            </a:lvl4pPr>
            <a:lvl5pPr marL="918610" indent="0">
              <a:buNone/>
              <a:defRPr sz="1600">
                <a:latin typeface="Myriad Pro" panose="020B0503030403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Fusce</a:t>
            </a:r>
            <a:r>
              <a:rPr lang="en-US"/>
              <a:t> ac </a:t>
            </a:r>
            <a:r>
              <a:rPr lang="en-US" err="1"/>
              <a:t>mauris</a:t>
            </a:r>
            <a:r>
              <a:rPr lang="en-US"/>
              <a:t> </a:t>
            </a:r>
            <a:r>
              <a:rPr lang="en-US" err="1"/>
              <a:t>varius</a:t>
            </a:r>
            <a:r>
              <a:rPr lang="en-US"/>
              <a:t>, </a:t>
            </a:r>
            <a:r>
              <a:rPr lang="en-US" err="1"/>
              <a:t>pellentesque</a:t>
            </a:r>
            <a:r>
              <a:rPr lang="en-US"/>
              <a:t> nisi vel, pulvinar </a:t>
            </a:r>
            <a:r>
              <a:rPr lang="en-US" err="1"/>
              <a:t>purus</a:t>
            </a:r>
            <a:r>
              <a:rPr lang="en-US"/>
              <a:t>. Vestibulum </a:t>
            </a:r>
            <a:r>
              <a:rPr lang="en-US" err="1"/>
              <a:t>dignissim</a:t>
            </a:r>
            <a:r>
              <a:rPr lang="en-US"/>
              <a:t>, </a:t>
            </a:r>
            <a:r>
              <a:rPr lang="en-US" err="1"/>
              <a:t>sapien</a:t>
            </a:r>
            <a:r>
              <a:rPr lang="en-US"/>
              <a:t> </a:t>
            </a:r>
            <a:r>
              <a:rPr lang="en-US" err="1"/>
              <a:t>nec</a:t>
            </a:r>
            <a:r>
              <a:rPr lang="en-US"/>
              <a:t> </a:t>
            </a:r>
            <a:r>
              <a:rPr lang="en-US" err="1"/>
              <a:t>sodales</a:t>
            </a:r>
            <a:r>
              <a:rPr lang="en-US"/>
              <a:t> </a:t>
            </a:r>
            <a:r>
              <a:rPr lang="en-US" err="1"/>
              <a:t>egestas</a:t>
            </a:r>
            <a:r>
              <a:rPr lang="en-US"/>
              <a:t>, </a:t>
            </a:r>
            <a:r>
              <a:rPr lang="en-US" err="1"/>
              <a:t>neque</a:t>
            </a:r>
            <a:r>
              <a:rPr lang="en-US"/>
              <a:t> </a:t>
            </a:r>
            <a:r>
              <a:rPr lang="en-US" err="1"/>
              <a:t>arcu</a:t>
            </a:r>
            <a:r>
              <a:rPr lang="en-US"/>
              <a:t> </a:t>
            </a:r>
            <a:r>
              <a:rPr lang="en-US" err="1"/>
              <a:t>consequat</a:t>
            </a:r>
            <a:r>
              <a:rPr lang="en-US"/>
              <a:t> lorem, et </a:t>
            </a:r>
            <a:r>
              <a:rPr lang="en-US" err="1"/>
              <a:t>vehicula</a:t>
            </a:r>
            <a:r>
              <a:rPr lang="en-US"/>
              <a:t> </a:t>
            </a:r>
            <a:r>
              <a:rPr lang="en-US" err="1"/>
              <a:t>orci</a:t>
            </a:r>
            <a:r>
              <a:rPr lang="en-US"/>
              <a:t> dolor a </a:t>
            </a:r>
            <a:r>
              <a:rPr lang="en-US" err="1"/>
              <a:t>neque</a:t>
            </a:r>
            <a:r>
              <a:rPr lang="en-US"/>
              <a:t>. Morbi </a:t>
            </a:r>
            <a:r>
              <a:rPr lang="en-US" err="1"/>
              <a:t>condimentum</a:t>
            </a:r>
            <a:r>
              <a:rPr lang="en-US"/>
              <a:t>, </a:t>
            </a:r>
            <a:r>
              <a:rPr lang="en-US" err="1"/>
              <a:t>enim</a:t>
            </a:r>
            <a:r>
              <a:rPr lang="en-US"/>
              <a:t> </a:t>
            </a:r>
            <a:r>
              <a:rPr lang="en-US" err="1"/>
              <a:t>ullamcorper</a:t>
            </a:r>
            <a:r>
              <a:rPr lang="en-US"/>
              <a:t> </a:t>
            </a:r>
            <a:r>
              <a:rPr lang="en-US" err="1"/>
              <a:t>malesuada</a:t>
            </a:r>
            <a:r>
              <a:rPr lang="en-US"/>
              <a:t> </a:t>
            </a:r>
            <a:r>
              <a:rPr lang="en-US" err="1"/>
              <a:t>faucibus</a:t>
            </a:r>
            <a:r>
              <a:rPr lang="en-US"/>
              <a:t>, </a:t>
            </a:r>
            <a:r>
              <a:rPr lang="en-US" err="1"/>
              <a:t>augue</a:t>
            </a:r>
            <a:r>
              <a:rPr lang="en-US"/>
              <a:t> ex </a:t>
            </a:r>
            <a:r>
              <a:rPr lang="en-US" err="1"/>
              <a:t>tincidunt</a:t>
            </a:r>
            <a:r>
              <a:rPr lang="en-US"/>
              <a:t> diam, at </a:t>
            </a:r>
            <a:r>
              <a:rPr lang="en-US" err="1"/>
              <a:t>vehicula</a:t>
            </a:r>
            <a:r>
              <a:rPr lang="en-US"/>
              <a:t> </a:t>
            </a:r>
            <a:r>
              <a:rPr lang="en-US" err="1"/>
              <a:t>enim</a:t>
            </a:r>
            <a:r>
              <a:rPr lang="en-US"/>
              <a:t> </a:t>
            </a:r>
            <a:r>
              <a:rPr lang="en-US" err="1"/>
              <a:t>quam</a:t>
            </a:r>
            <a:r>
              <a:rPr lang="en-US"/>
              <a:t> vitae </a:t>
            </a:r>
            <a:r>
              <a:rPr lang="en-US" err="1"/>
              <a:t>urna</a:t>
            </a:r>
            <a:r>
              <a:rPr lang="en-US"/>
              <a:t>. Sed non </a:t>
            </a:r>
            <a:r>
              <a:rPr lang="en-US" err="1"/>
              <a:t>aliquet</a:t>
            </a:r>
            <a:r>
              <a:rPr lang="en-US"/>
              <a:t> ipsum. Integer </a:t>
            </a:r>
            <a:r>
              <a:rPr lang="en-US" err="1"/>
              <a:t>ultrices</a:t>
            </a:r>
            <a:r>
              <a:rPr lang="en-US"/>
              <a:t> </a:t>
            </a:r>
            <a:r>
              <a:rPr lang="en-US" err="1"/>
              <a:t>euismod</a:t>
            </a:r>
            <a:r>
              <a:rPr lang="en-US"/>
              <a:t> dui vitae </a:t>
            </a:r>
            <a:r>
              <a:rPr lang="en-US" err="1"/>
              <a:t>feugiat</a:t>
            </a:r>
            <a:r>
              <a:rPr lang="en-US"/>
              <a:t>. In semper cursus </a:t>
            </a:r>
            <a:r>
              <a:rPr lang="en-US" err="1"/>
              <a:t>tempor</a:t>
            </a:r>
            <a:r>
              <a:rPr lang="en-US"/>
              <a:t>. In </a:t>
            </a:r>
            <a:r>
              <a:rPr lang="en-US" err="1"/>
              <a:t>sem</a:t>
            </a:r>
            <a:r>
              <a:rPr lang="en-US"/>
              <a:t> ante, </a:t>
            </a:r>
            <a:r>
              <a:rPr lang="en-US" err="1"/>
              <a:t>consectetur</a:t>
            </a:r>
            <a:r>
              <a:rPr lang="en-US"/>
              <a:t> </a:t>
            </a:r>
            <a:r>
              <a:rPr lang="en-US" err="1"/>
              <a:t>eu</a:t>
            </a:r>
            <a:r>
              <a:rPr lang="en-US"/>
              <a:t> </a:t>
            </a:r>
            <a:r>
              <a:rPr lang="en-US" err="1"/>
              <a:t>mollis</a:t>
            </a:r>
            <a:r>
              <a:rPr lang="en-US"/>
              <a:t> </a:t>
            </a:r>
            <a:r>
              <a:rPr lang="en-US" err="1"/>
              <a:t>eu</a:t>
            </a:r>
            <a:r>
              <a:rPr lang="en-US"/>
              <a:t>, </a:t>
            </a:r>
            <a:r>
              <a:rPr lang="en-US" err="1"/>
              <a:t>ullamcorper</a:t>
            </a:r>
            <a:r>
              <a:rPr lang="en-US"/>
              <a:t> et </a:t>
            </a:r>
            <a:r>
              <a:rPr lang="en-US" err="1"/>
              <a:t>justo</a:t>
            </a:r>
            <a:r>
              <a:rPr lang="en-US"/>
              <a:t>. </a:t>
            </a:r>
            <a:r>
              <a:rPr lang="en-US" err="1"/>
              <a:t>Aenean</a:t>
            </a:r>
            <a:r>
              <a:rPr lang="en-US"/>
              <a:t> </a:t>
            </a:r>
            <a:r>
              <a:rPr lang="en-US" err="1"/>
              <a:t>laoreet</a:t>
            </a:r>
            <a:r>
              <a:rPr lang="en-US"/>
              <a:t> </a:t>
            </a:r>
            <a:r>
              <a:rPr lang="en-US" err="1"/>
              <a:t>scelerisque</a:t>
            </a:r>
            <a:r>
              <a:rPr lang="en-US"/>
              <a:t> ante, vel </a:t>
            </a:r>
            <a:r>
              <a:rPr lang="en-US" err="1"/>
              <a:t>iaculis</a:t>
            </a:r>
            <a:r>
              <a:rPr lang="en-US"/>
              <a:t> dui </a:t>
            </a:r>
            <a:r>
              <a:rPr lang="en-US" err="1"/>
              <a:t>feugiat</a:t>
            </a:r>
            <a:r>
              <a:rPr lang="en-US"/>
              <a:t> </a:t>
            </a:r>
            <a:r>
              <a:rPr lang="en-US" err="1"/>
              <a:t>quis</a:t>
            </a:r>
            <a:r>
              <a:rPr lang="en-US"/>
              <a:t>. </a:t>
            </a:r>
            <a:r>
              <a:rPr lang="en-US" err="1"/>
              <a:t>Suspendisse</a:t>
            </a:r>
            <a:r>
              <a:rPr lang="en-US"/>
              <a:t> </a:t>
            </a:r>
            <a:r>
              <a:rPr lang="en-US" err="1"/>
              <a:t>tincidunt</a:t>
            </a:r>
            <a:r>
              <a:rPr lang="en-US"/>
              <a:t>, </a:t>
            </a:r>
            <a:r>
              <a:rPr lang="en-US" err="1"/>
              <a:t>quam</a:t>
            </a:r>
            <a:r>
              <a:rPr lang="en-US"/>
              <a:t> vitae </a:t>
            </a:r>
            <a:r>
              <a:rPr lang="en-US" err="1"/>
              <a:t>congue</a:t>
            </a:r>
            <a:r>
              <a:rPr lang="en-US"/>
              <a:t> </a:t>
            </a:r>
            <a:r>
              <a:rPr lang="en-US" err="1"/>
              <a:t>ultricies</a:t>
            </a:r>
            <a:r>
              <a:rPr lang="en-US"/>
              <a:t>, </a:t>
            </a:r>
            <a:r>
              <a:rPr lang="en-US" err="1"/>
              <a:t>enim</a:t>
            </a:r>
            <a:r>
              <a:rPr lang="en-US"/>
              <a:t> </a:t>
            </a:r>
            <a:r>
              <a:rPr lang="en-US" err="1"/>
              <a:t>felis</a:t>
            </a:r>
            <a:r>
              <a:rPr lang="en-US"/>
              <a:t> </a:t>
            </a:r>
            <a:r>
              <a:rPr lang="en-US" err="1"/>
              <a:t>ultrices</a:t>
            </a:r>
            <a:r>
              <a:rPr lang="en-US"/>
              <a:t> </a:t>
            </a:r>
            <a:r>
              <a:rPr lang="en-US" err="1"/>
              <a:t>turpis</a:t>
            </a:r>
            <a:r>
              <a:rPr lang="en-US"/>
              <a:t>, </a:t>
            </a:r>
            <a:r>
              <a:rPr lang="en-US" err="1"/>
              <a:t>quis</a:t>
            </a:r>
            <a:r>
              <a:rPr lang="en-US"/>
              <a:t> </a:t>
            </a:r>
            <a:r>
              <a:rPr lang="en-US" err="1"/>
              <a:t>efficitur</a:t>
            </a:r>
            <a:r>
              <a:rPr lang="en-US"/>
              <a:t> diam </a:t>
            </a:r>
            <a:r>
              <a:rPr lang="en-US" err="1"/>
              <a:t>lectus</a:t>
            </a:r>
            <a:r>
              <a:rPr lang="en-US"/>
              <a:t> vitae </a:t>
            </a:r>
            <a:r>
              <a:rPr lang="en-US" err="1"/>
              <a:t>turpis</a:t>
            </a:r>
            <a:r>
              <a:rPr lang="en-US"/>
              <a:t>. </a:t>
            </a:r>
            <a:r>
              <a:rPr lang="en-US" err="1"/>
              <a:t>Interdum</a:t>
            </a:r>
            <a:r>
              <a:rPr lang="en-US"/>
              <a:t> et </a:t>
            </a:r>
            <a:r>
              <a:rPr lang="en-US" err="1"/>
              <a:t>malesuada</a:t>
            </a:r>
            <a:r>
              <a:rPr lang="en-US"/>
              <a:t> fames ac ante ipsum </a:t>
            </a:r>
            <a:r>
              <a:rPr lang="en-US" err="1"/>
              <a:t>primis</a:t>
            </a:r>
            <a:r>
              <a:rPr lang="en-US"/>
              <a:t> in </a:t>
            </a:r>
            <a:r>
              <a:rPr lang="en-US" err="1"/>
              <a:t>faucibus</a:t>
            </a:r>
            <a:r>
              <a:rPr lang="en-US"/>
              <a:t>. </a:t>
            </a:r>
            <a:r>
              <a:rPr lang="en-US" err="1"/>
              <a:t>Quisque</a:t>
            </a:r>
            <a:r>
              <a:rPr lang="en-US"/>
              <a:t> a </a:t>
            </a:r>
            <a:r>
              <a:rPr lang="en-US" err="1"/>
              <a:t>dapibus</a:t>
            </a:r>
            <a:r>
              <a:rPr lang="en-US"/>
              <a:t> </a:t>
            </a:r>
            <a:r>
              <a:rPr lang="en-US" err="1"/>
              <a:t>elit</a:t>
            </a:r>
            <a:r>
              <a:rPr lang="en-US"/>
              <a:t>. In </a:t>
            </a:r>
            <a:r>
              <a:rPr lang="en-US" err="1"/>
              <a:t>eu</a:t>
            </a:r>
            <a:r>
              <a:rPr lang="en-US"/>
              <a:t> dui </a:t>
            </a:r>
            <a:r>
              <a:rPr lang="en-US" err="1"/>
              <a:t>nulla</a:t>
            </a:r>
            <a:r>
              <a:rPr lang="en-US"/>
              <a:t>. </a:t>
            </a:r>
            <a:r>
              <a:rPr lang="en-US" err="1"/>
              <a:t>Mauris</a:t>
            </a:r>
            <a:r>
              <a:rPr lang="en-US"/>
              <a:t> non </a:t>
            </a:r>
            <a:r>
              <a:rPr lang="en-US" err="1"/>
              <a:t>bibendum</a:t>
            </a:r>
            <a:r>
              <a:rPr lang="en-US"/>
              <a:t> </a:t>
            </a:r>
            <a:r>
              <a:rPr lang="en-US" err="1"/>
              <a:t>urna</a:t>
            </a:r>
            <a:r>
              <a:rPr lang="en-US"/>
              <a:t>, </a:t>
            </a:r>
            <a:r>
              <a:rPr lang="en-US" err="1"/>
              <a:t>eget</a:t>
            </a:r>
            <a:r>
              <a:rPr lang="en-US"/>
              <a:t> </a:t>
            </a:r>
            <a:r>
              <a:rPr lang="en-US" err="1"/>
              <a:t>mollis</a:t>
            </a:r>
            <a:r>
              <a:rPr lang="en-US"/>
              <a:t> </a:t>
            </a:r>
            <a:r>
              <a:rPr lang="en-US" err="1"/>
              <a:t>purus</a:t>
            </a:r>
            <a:r>
              <a:rPr lang="en-US"/>
              <a:t>. </a:t>
            </a:r>
          </a:p>
        </p:txBody>
      </p:sp>
      <p:sp>
        <p:nvSpPr>
          <p:cNvPr id="18" name="Slide Number Placeholder 5">
            <a:extLst>
              <a:ext uri="{FF2B5EF4-FFF2-40B4-BE49-F238E27FC236}">
                <a16:creationId xmlns:a16="http://schemas.microsoft.com/office/drawing/2014/main" id="{33F2A203-FE3D-41E3-A395-251F30A5671F}"/>
              </a:ext>
            </a:extLst>
          </p:cNvPr>
          <p:cNvSpPr>
            <a:spLocks noGrp="1"/>
          </p:cNvSpPr>
          <p:nvPr>
            <p:ph type="sldNum" sz="quarter" idx="4"/>
          </p:nvPr>
        </p:nvSpPr>
        <p:spPr>
          <a:xfrm>
            <a:off x="11708435" y="6556097"/>
            <a:ext cx="392159" cy="225704"/>
          </a:xfrm>
          <a:prstGeom prst="rect">
            <a:avLst/>
          </a:prstGeom>
        </p:spPr>
        <p:txBody>
          <a:bodyPr vert="horz" lIns="91440" tIns="0" rIns="91440" bIns="0" rtlCol="0" anchor="ctr" anchorCtr="0"/>
          <a:lstStyle>
            <a:lvl1pPr algn="ctr">
              <a:defRPr sz="800" b="0" i="0" baseline="0">
                <a:solidFill>
                  <a:schemeClr val="tx1"/>
                </a:solidFill>
                <a:latin typeface="Myriad Pro" panose="020B0503030403020204" pitchFamily="34" charset="0"/>
                <a:cs typeface="Myriad Pro" panose="020B0503030403020204" pitchFamily="34" charset="0"/>
              </a:defRPr>
            </a:lvl1pPr>
          </a:lstStyle>
          <a:p>
            <a:fld id="{7F0C0638-1B9A-A247-8307-B3AEFFB0D215}" type="slidenum">
              <a:rPr lang="en-US" smtClean="0"/>
              <a:pPr/>
              <a:t>‹#›</a:t>
            </a:fld>
            <a:endParaRPr lang="en-US"/>
          </a:p>
        </p:txBody>
      </p:sp>
    </p:spTree>
    <p:extLst>
      <p:ext uri="{BB962C8B-B14F-4D97-AF65-F5344CB8AC3E}">
        <p14:creationId xmlns:p14="http://schemas.microsoft.com/office/powerpoint/2010/main" val="10863882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Right Black">
    <p:spTree>
      <p:nvGrpSpPr>
        <p:cNvPr id="1" name=""/>
        <p:cNvGrpSpPr/>
        <p:nvPr/>
      </p:nvGrpSpPr>
      <p:grpSpPr>
        <a:xfrm>
          <a:off x="0" y="0"/>
          <a:ext cx="0" cy="0"/>
          <a:chOff x="0" y="0"/>
          <a:chExt cx="0" cy="0"/>
        </a:xfrm>
      </p:grpSpPr>
      <p:sp>
        <p:nvSpPr>
          <p:cNvPr id="8" name="Picture Placeholder 5"/>
          <p:cNvSpPr>
            <a:spLocks noGrp="1"/>
          </p:cNvSpPr>
          <p:nvPr>
            <p:ph type="pic" sz="quarter" idx="12" hasCustomPrompt="1"/>
          </p:nvPr>
        </p:nvSpPr>
        <p:spPr>
          <a:xfrm>
            <a:off x="0" y="0"/>
            <a:ext cx="6100232" cy="6858000"/>
          </a:xfrm>
          <a:prstGeom prst="rect">
            <a:avLst/>
          </a:prstGeom>
          <a:solidFill>
            <a:srgbClr val="CCFFCC"/>
          </a:solidFill>
        </p:spPr>
        <p:txBody>
          <a:bodyPr anchor="ctr"/>
          <a:lstStyle>
            <a:lvl1pPr marL="0" indent="0" algn="ctr">
              <a:buNone/>
              <a:defRPr baseline="0">
                <a:solidFill>
                  <a:srgbClr val="000000"/>
                </a:solidFill>
                <a:latin typeface="Myriad Pro" panose="020B0503030403020204" pitchFamily="34" charset="0"/>
              </a:defRPr>
            </a:lvl1pPr>
          </a:lstStyle>
          <a:p>
            <a:r>
              <a:rPr lang="en-US"/>
              <a:t>Insert Image</a:t>
            </a:r>
          </a:p>
        </p:txBody>
      </p:sp>
      <p:sp>
        <p:nvSpPr>
          <p:cNvPr id="21" name="Text Placeholder 2">
            <a:extLst>
              <a:ext uri="{FF2B5EF4-FFF2-40B4-BE49-F238E27FC236}">
                <a16:creationId xmlns:a16="http://schemas.microsoft.com/office/drawing/2014/main" id="{821B87AA-C8DF-4438-9EE9-31A84A4F8465}"/>
              </a:ext>
            </a:extLst>
          </p:cNvPr>
          <p:cNvSpPr>
            <a:spLocks noGrp="1"/>
          </p:cNvSpPr>
          <p:nvPr>
            <p:ph type="body" sz="quarter" idx="13" hasCustomPrompt="1"/>
          </p:nvPr>
        </p:nvSpPr>
        <p:spPr>
          <a:xfrm>
            <a:off x="6614583" y="467231"/>
            <a:ext cx="5260436" cy="517655"/>
          </a:xfrm>
          <a:prstGeom prst="rect">
            <a:avLst/>
          </a:prstGeom>
        </p:spPr>
        <p:txBody>
          <a:bodyPr/>
          <a:lstStyle>
            <a:lvl1pPr marL="0" indent="0" algn="l">
              <a:buFontTx/>
              <a:buNone/>
              <a:defRPr sz="2400">
                <a:solidFill>
                  <a:schemeClr val="tx1"/>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CALGARY IS</a:t>
            </a:r>
          </a:p>
        </p:txBody>
      </p:sp>
      <p:sp>
        <p:nvSpPr>
          <p:cNvPr id="22" name="Text Placeholder 2">
            <a:extLst>
              <a:ext uri="{FF2B5EF4-FFF2-40B4-BE49-F238E27FC236}">
                <a16:creationId xmlns:a16="http://schemas.microsoft.com/office/drawing/2014/main" id="{40ED014B-4325-48FC-B78B-8A9BAC9473A0}"/>
              </a:ext>
            </a:extLst>
          </p:cNvPr>
          <p:cNvSpPr>
            <a:spLocks noGrp="1"/>
          </p:cNvSpPr>
          <p:nvPr>
            <p:ph type="body" sz="quarter" idx="14" hasCustomPrompt="1"/>
          </p:nvPr>
        </p:nvSpPr>
        <p:spPr>
          <a:xfrm>
            <a:off x="6614583" y="984886"/>
            <a:ext cx="5260436" cy="1364615"/>
          </a:xfrm>
          <a:prstGeom prst="rect">
            <a:avLst/>
          </a:prstGeom>
        </p:spPr>
        <p:txBody>
          <a:bodyPr/>
          <a:lstStyle>
            <a:lvl1pPr marL="0" indent="0" algn="l">
              <a:lnSpc>
                <a:spcPts val="5600"/>
              </a:lnSpc>
              <a:buFontTx/>
              <a:buNone/>
              <a:defRPr sz="6133">
                <a:solidFill>
                  <a:schemeClr val="tx1"/>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INSERT HEADLINE ON TWO LINES</a:t>
            </a:r>
          </a:p>
        </p:txBody>
      </p:sp>
      <p:sp>
        <p:nvSpPr>
          <p:cNvPr id="25" name="Text Placeholder 2">
            <a:extLst>
              <a:ext uri="{FF2B5EF4-FFF2-40B4-BE49-F238E27FC236}">
                <a16:creationId xmlns:a16="http://schemas.microsoft.com/office/drawing/2014/main" id="{F7B483EA-6D41-4291-94FC-06218A55336E}"/>
              </a:ext>
            </a:extLst>
          </p:cNvPr>
          <p:cNvSpPr>
            <a:spLocks noGrp="1"/>
          </p:cNvSpPr>
          <p:nvPr>
            <p:ph type="body" sz="quarter" idx="16" hasCustomPrompt="1"/>
          </p:nvPr>
        </p:nvSpPr>
        <p:spPr>
          <a:xfrm>
            <a:off x="6578766" y="2497667"/>
            <a:ext cx="5296252" cy="4360333"/>
          </a:xfrm>
          <a:prstGeom prst="rect">
            <a:avLst/>
          </a:prstGeom>
        </p:spPr>
        <p:txBody>
          <a:bodyPr/>
          <a:lstStyle>
            <a:lvl1pPr marL="0" indent="0">
              <a:buNone/>
              <a:defRPr sz="1600">
                <a:latin typeface="Myriad Pro" panose="020B0503030403020204" pitchFamily="34" charset="0"/>
              </a:defRPr>
            </a:lvl1pPr>
            <a:lvl2pPr marL="302676" indent="0">
              <a:buNone/>
              <a:defRPr sz="1600">
                <a:latin typeface="Myriad Pro" panose="020B0503030403020204" pitchFamily="34" charset="0"/>
              </a:defRPr>
            </a:lvl2pPr>
            <a:lvl3pPr marL="459305" indent="0">
              <a:buNone/>
              <a:defRPr sz="1600">
                <a:latin typeface="Myriad Pro" panose="020B0503030403020204" pitchFamily="34" charset="0"/>
              </a:defRPr>
            </a:lvl3pPr>
            <a:lvl4pPr marL="690016" indent="0">
              <a:buNone/>
              <a:defRPr sz="1600">
                <a:latin typeface="Myriad Pro" panose="020B0503030403020204" pitchFamily="34" charset="0"/>
              </a:defRPr>
            </a:lvl4pPr>
            <a:lvl5pPr marL="918610" indent="0">
              <a:buNone/>
              <a:defRPr sz="1600">
                <a:latin typeface="Myriad Pro" panose="020B0503030403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Fusce</a:t>
            </a:r>
            <a:r>
              <a:rPr lang="en-US"/>
              <a:t> ac </a:t>
            </a:r>
            <a:r>
              <a:rPr lang="en-US" err="1"/>
              <a:t>mauris</a:t>
            </a:r>
            <a:r>
              <a:rPr lang="en-US"/>
              <a:t> </a:t>
            </a:r>
            <a:r>
              <a:rPr lang="en-US" err="1"/>
              <a:t>varius</a:t>
            </a:r>
            <a:r>
              <a:rPr lang="en-US"/>
              <a:t>, </a:t>
            </a:r>
            <a:r>
              <a:rPr lang="en-US" err="1"/>
              <a:t>pellentesque</a:t>
            </a:r>
            <a:r>
              <a:rPr lang="en-US"/>
              <a:t> nisi vel, pulvinar </a:t>
            </a:r>
            <a:r>
              <a:rPr lang="en-US" err="1"/>
              <a:t>purus</a:t>
            </a:r>
            <a:r>
              <a:rPr lang="en-US"/>
              <a:t>. Vestibulum </a:t>
            </a:r>
            <a:r>
              <a:rPr lang="en-US" err="1"/>
              <a:t>dignissim</a:t>
            </a:r>
            <a:r>
              <a:rPr lang="en-US"/>
              <a:t>, </a:t>
            </a:r>
            <a:r>
              <a:rPr lang="en-US" err="1"/>
              <a:t>sapien</a:t>
            </a:r>
            <a:r>
              <a:rPr lang="en-US"/>
              <a:t> </a:t>
            </a:r>
            <a:r>
              <a:rPr lang="en-US" err="1"/>
              <a:t>nec</a:t>
            </a:r>
            <a:r>
              <a:rPr lang="en-US"/>
              <a:t> </a:t>
            </a:r>
            <a:r>
              <a:rPr lang="en-US" err="1"/>
              <a:t>sodales</a:t>
            </a:r>
            <a:r>
              <a:rPr lang="en-US"/>
              <a:t> </a:t>
            </a:r>
            <a:r>
              <a:rPr lang="en-US" err="1"/>
              <a:t>egestas</a:t>
            </a:r>
            <a:r>
              <a:rPr lang="en-US"/>
              <a:t>, </a:t>
            </a:r>
            <a:r>
              <a:rPr lang="en-US" err="1"/>
              <a:t>neque</a:t>
            </a:r>
            <a:r>
              <a:rPr lang="en-US"/>
              <a:t> </a:t>
            </a:r>
            <a:r>
              <a:rPr lang="en-US" err="1"/>
              <a:t>arcu</a:t>
            </a:r>
            <a:r>
              <a:rPr lang="en-US"/>
              <a:t> </a:t>
            </a:r>
            <a:r>
              <a:rPr lang="en-US" err="1"/>
              <a:t>consequat</a:t>
            </a:r>
            <a:r>
              <a:rPr lang="en-US"/>
              <a:t> lorem, et </a:t>
            </a:r>
            <a:r>
              <a:rPr lang="en-US" err="1"/>
              <a:t>vehicula</a:t>
            </a:r>
            <a:r>
              <a:rPr lang="en-US"/>
              <a:t> </a:t>
            </a:r>
            <a:r>
              <a:rPr lang="en-US" err="1"/>
              <a:t>orci</a:t>
            </a:r>
            <a:r>
              <a:rPr lang="en-US"/>
              <a:t> dolor a </a:t>
            </a:r>
            <a:r>
              <a:rPr lang="en-US" err="1"/>
              <a:t>neque</a:t>
            </a:r>
            <a:r>
              <a:rPr lang="en-US"/>
              <a:t>. Morbi </a:t>
            </a:r>
            <a:r>
              <a:rPr lang="en-US" err="1"/>
              <a:t>condimentum</a:t>
            </a:r>
            <a:r>
              <a:rPr lang="en-US"/>
              <a:t>, </a:t>
            </a:r>
            <a:r>
              <a:rPr lang="en-US" err="1"/>
              <a:t>enim</a:t>
            </a:r>
            <a:r>
              <a:rPr lang="en-US"/>
              <a:t> </a:t>
            </a:r>
            <a:r>
              <a:rPr lang="en-US" err="1"/>
              <a:t>ullamcorper</a:t>
            </a:r>
            <a:r>
              <a:rPr lang="en-US"/>
              <a:t> </a:t>
            </a:r>
            <a:r>
              <a:rPr lang="en-US" err="1"/>
              <a:t>malesuada</a:t>
            </a:r>
            <a:r>
              <a:rPr lang="en-US"/>
              <a:t> </a:t>
            </a:r>
            <a:r>
              <a:rPr lang="en-US" err="1"/>
              <a:t>faucibus</a:t>
            </a:r>
            <a:r>
              <a:rPr lang="en-US"/>
              <a:t>, </a:t>
            </a:r>
            <a:r>
              <a:rPr lang="en-US" err="1"/>
              <a:t>augue</a:t>
            </a:r>
            <a:r>
              <a:rPr lang="en-US"/>
              <a:t> ex </a:t>
            </a:r>
            <a:r>
              <a:rPr lang="en-US" err="1"/>
              <a:t>tincidunt</a:t>
            </a:r>
            <a:r>
              <a:rPr lang="en-US"/>
              <a:t> diam, at </a:t>
            </a:r>
            <a:r>
              <a:rPr lang="en-US" err="1"/>
              <a:t>vehicula</a:t>
            </a:r>
            <a:r>
              <a:rPr lang="en-US"/>
              <a:t> </a:t>
            </a:r>
            <a:r>
              <a:rPr lang="en-US" err="1"/>
              <a:t>enim</a:t>
            </a:r>
            <a:r>
              <a:rPr lang="en-US"/>
              <a:t> </a:t>
            </a:r>
            <a:r>
              <a:rPr lang="en-US" err="1"/>
              <a:t>quam</a:t>
            </a:r>
            <a:r>
              <a:rPr lang="en-US"/>
              <a:t> vitae </a:t>
            </a:r>
            <a:r>
              <a:rPr lang="en-US" err="1"/>
              <a:t>urna</a:t>
            </a:r>
            <a:r>
              <a:rPr lang="en-US"/>
              <a:t>. Sed non </a:t>
            </a:r>
            <a:r>
              <a:rPr lang="en-US" err="1"/>
              <a:t>aliquet</a:t>
            </a:r>
            <a:r>
              <a:rPr lang="en-US"/>
              <a:t> ipsum. Integer </a:t>
            </a:r>
            <a:r>
              <a:rPr lang="en-US" err="1"/>
              <a:t>ultrices</a:t>
            </a:r>
            <a:r>
              <a:rPr lang="en-US"/>
              <a:t> </a:t>
            </a:r>
            <a:r>
              <a:rPr lang="en-US" err="1"/>
              <a:t>euismod</a:t>
            </a:r>
            <a:r>
              <a:rPr lang="en-US"/>
              <a:t> dui vitae </a:t>
            </a:r>
            <a:r>
              <a:rPr lang="en-US" err="1"/>
              <a:t>feugiat</a:t>
            </a:r>
            <a:r>
              <a:rPr lang="en-US"/>
              <a:t>. In semper cursus </a:t>
            </a:r>
            <a:r>
              <a:rPr lang="en-US" err="1"/>
              <a:t>tempor</a:t>
            </a:r>
            <a:r>
              <a:rPr lang="en-US"/>
              <a:t>. In </a:t>
            </a:r>
            <a:r>
              <a:rPr lang="en-US" err="1"/>
              <a:t>sem</a:t>
            </a:r>
            <a:r>
              <a:rPr lang="en-US"/>
              <a:t> ante, </a:t>
            </a:r>
            <a:r>
              <a:rPr lang="en-US" err="1"/>
              <a:t>consectetur</a:t>
            </a:r>
            <a:r>
              <a:rPr lang="en-US"/>
              <a:t> </a:t>
            </a:r>
            <a:r>
              <a:rPr lang="en-US" err="1"/>
              <a:t>eu</a:t>
            </a:r>
            <a:r>
              <a:rPr lang="en-US"/>
              <a:t> </a:t>
            </a:r>
            <a:r>
              <a:rPr lang="en-US" err="1"/>
              <a:t>mollis</a:t>
            </a:r>
            <a:r>
              <a:rPr lang="en-US"/>
              <a:t> </a:t>
            </a:r>
            <a:r>
              <a:rPr lang="en-US" err="1"/>
              <a:t>eu</a:t>
            </a:r>
            <a:r>
              <a:rPr lang="en-US"/>
              <a:t>, </a:t>
            </a:r>
            <a:r>
              <a:rPr lang="en-US" err="1"/>
              <a:t>ullamcorper</a:t>
            </a:r>
            <a:r>
              <a:rPr lang="en-US"/>
              <a:t> et </a:t>
            </a:r>
            <a:r>
              <a:rPr lang="en-US" err="1"/>
              <a:t>justo</a:t>
            </a:r>
            <a:r>
              <a:rPr lang="en-US"/>
              <a:t>. </a:t>
            </a:r>
            <a:r>
              <a:rPr lang="en-US" err="1"/>
              <a:t>Aenean</a:t>
            </a:r>
            <a:r>
              <a:rPr lang="en-US"/>
              <a:t> </a:t>
            </a:r>
            <a:r>
              <a:rPr lang="en-US" err="1"/>
              <a:t>laoreet</a:t>
            </a:r>
            <a:r>
              <a:rPr lang="en-US"/>
              <a:t> </a:t>
            </a:r>
            <a:r>
              <a:rPr lang="en-US" err="1"/>
              <a:t>scelerisque</a:t>
            </a:r>
            <a:r>
              <a:rPr lang="en-US"/>
              <a:t> ante, vel </a:t>
            </a:r>
            <a:r>
              <a:rPr lang="en-US" err="1"/>
              <a:t>iaculis</a:t>
            </a:r>
            <a:r>
              <a:rPr lang="en-US"/>
              <a:t> dui </a:t>
            </a:r>
            <a:r>
              <a:rPr lang="en-US" err="1"/>
              <a:t>feugiat</a:t>
            </a:r>
            <a:r>
              <a:rPr lang="en-US"/>
              <a:t> </a:t>
            </a:r>
            <a:r>
              <a:rPr lang="en-US" err="1"/>
              <a:t>quis</a:t>
            </a:r>
            <a:r>
              <a:rPr lang="en-US"/>
              <a:t>. </a:t>
            </a:r>
            <a:r>
              <a:rPr lang="en-US" err="1"/>
              <a:t>Suspendisse</a:t>
            </a:r>
            <a:r>
              <a:rPr lang="en-US"/>
              <a:t> </a:t>
            </a:r>
            <a:r>
              <a:rPr lang="en-US" err="1"/>
              <a:t>tincidunt</a:t>
            </a:r>
            <a:r>
              <a:rPr lang="en-US"/>
              <a:t>, </a:t>
            </a:r>
            <a:r>
              <a:rPr lang="en-US" err="1"/>
              <a:t>quam</a:t>
            </a:r>
            <a:r>
              <a:rPr lang="en-US"/>
              <a:t> vitae </a:t>
            </a:r>
            <a:r>
              <a:rPr lang="en-US" err="1"/>
              <a:t>congue</a:t>
            </a:r>
            <a:r>
              <a:rPr lang="en-US"/>
              <a:t> </a:t>
            </a:r>
            <a:r>
              <a:rPr lang="en-US" err="1"/>
              <a:t>ultricies</a:t>
            </a:r>
            <a:r>
              <a:rPr lang="en-US"/>
              <a:t>, </a:t>
            </a:r>
            <a:r>
              <a:rPr lang="en-US" err="1"/>
              <a:t>enim</a:t>
            </a:r>
            <a:r>
              <a:rPr lang="en-US"/>
              <a:t> </a:t>
            </a:r>
            <a:r>
              <a:rPr lang="en-US" err="1"/>
              <a:t>felis</a:t>
            </a:r>
            <a:r>
              <a:rPr lang="en-US"/>
              <a:t> </a:t>
            </a:r>
            <a:r>
              <a:rPr lang="en-US" err="1"/>
              <a:t>ultrices</a:t>
            </a:r>
            <a:r>
              <a:rPr lang="en-US"/>
              <a:t> </a:t>
            </a:r>
            <a:r>
              <a:rPr lang="en-US" err="1"/>
              <a:t>turpis</a:t>
            </a:r>
            <a:r>
              <a:rPr lang="en-US"/>
              <a:t>, </a:t>
            </a:r>
            <a:r>
              <a:rPr lang="en-US" err="1"/>
              <a:t>quis</a:t>
            </a:r>
            <a:r>
              <a:rPr lang="en-US"/>
              <a:t> </a:t>
            </a:r>
            <a:r>
              <a:rPr lang="en-US" err="1"/>
              <a:t>efficitur</a:t>
            </a:r>
            <a:r>
              <a:rPr lang="en-US"/>
              <a:t> diam </a:t>
            </a:r>
            <a:r>
              <a:rPr lang="en-US" err="1"/>
              <a:t>lectus</a:t>
            </a:r>
            <a:r>
              <a:rPr lang="en-US"/>
              <a:t> vitae </a:t>
            </a:r>
            <a:r>
              <a:rPr lang="en-US" err="1"/>
              <a:t>turpis</a:t>
            </a:r>
            <a:r>
              <a:rPr lang="en-US"/>
              <a:t>. </a:t>
            </a:r>
            <a:r>
              <a:rPr lang="en-US" err="1"/>
              <a:t>Interdum</a:t>
            </a:r>
            <a:r>
              <a:rPr lang="en-US"/>
              <a:t> et </a:t>
            </a:r>
            <a:r>
              <a:rPr lang="en-US" err="1"/>
              <a:t>malesuada</a:t>
            </a:r>
            <a:r>
              <a:rPr lang="en-US"/>
              <a:t> fames ac ante ipsum </a:t>
            </a:r>
            <a:r>
              <a:rPr lang="en-US" err="1"/>
              <a:t>primis</a:t>
            </a:r>
            <a:r>
              <a:rPr lang="en-US"/>
              <a:t> in </a:t>
            </a:r>
            <a:r>
              <a:rPr lang="en-US" err="1"/>
              <a:t>faucibus</a:t>
            </a:r>
            <a:r>
              <a:rPr lang="en-US"/>
              <a:t>. </a:t>
            </a:r>
            <a:r>
              <a:rPr lang="en-US" err="1"/>
              <a:t>Quisque</a:t>
            </a:r>
            <a:r>
              <a:rPr lang="en-US"/>
              <a:t> a </a:t>
            </a:r>
            <a:r>
              <a:rPr lang="en-US" err="1"/>
              <a:t>dapibus</a:t>
            </a:r>
            <a:r>
              <a:rPr lang="en-US"/>
              <a:t> </a:t>
            </a:r>
            <a:r>
              <a:rPr lang="en-US" err="1"/>
              <a:t>elit</a:t>
            </a:r>
            <a:r>
              <a:rPr lang="en-US"/>
              <a:t>. In </a:t>
            </a:r>
            <a:r>
              <a:rPr lang="en-US" err="1"/>
              <a:t>eu</a:t>
            </a:r>
            <a:r>
              <a:rPr lang="en-US"/>
              <a:t> dui </a:t>
            </a:r>
            <a:r>
              <a:rPr lang="en-US" err="1"/>
              <a:t>nulla</a:t>
            </a:r>
            <a:r>
              <a:rPr lang="en-US"/>
              <a:t>. </a:t>
            </a:r>
            <a:r>
              <a:rPr lang="en-US" err="1"/>
              <a:t>Mauris</a:t>
            </a:r>
            <a:r>
              <a:rPr lang="en-US"/>
              <a:t> non </a:t>
            </a:r>
            <a:r>
              <a:rPr lang="en-US" err="1"/>
              <a:t>bibendum</a:t>
            </a:r>
            <a:r>
              <a:rPr lang="en-US"/>
              <a:t> </a:t>
            </a:r>
            <a:r>
              <a:rPr lang="en-US" err="1"/>
              <a:t>urna</a:t>
            </a:r>
            <a:r>
              <a:rPr lang="en-US"/>
              <a:t>, </a:t>
            </a:r>
            <a:r>
              <a:rPr lang="en-US" err="1"/>
              <a:t>eget</a:t>
            </a:r>
            <a:r>
              <a:rPr lang="en-US"/>
              <a:t> </a:t>
            </a:r>
            <a:r>
              <a:rPr lang="en-US" err="1"/>
              <a:t>mollis</a:t>
            </a:r>
            <a:r>
              <a:rPr lang="en-US"/>
              <a:t> </a:t>
            </a:r>
            <a:r>
              <a:rPr lang="en-US" err="1"/>
              <a:t>purus</a:t>
            </a:r>
            <a:r>
              <a:rPr lang="en-US"/>
              <a:t>. </a:t>
            </a:r>
          </a:p>
        </p:txBody>
      </p:sp>
      <p:sp>
        <p:nvSpPr>
          <p:cNvPr id="26" name="Slide Number Placeholder 5">
            <a:extLst>
              <a:ext uri="{FF2B5EF4-FFF2-40B4-BE49-F238E27FC236}">
                <a16:creationId xmlns:a16="http://schemas.microsoft.com/office/drawing/2014/main" id="{22D4422A-6D23-4C20-8D3C-37EE1A8E7130}"/>
              </a:ext>
            </a:extLst>
          </p:cNvPr>
          <p:cNvSpPr>
            <a:spLocks noGrp="1"/>
          </p:cNvSpPr>
          <p:nvPr>
            <p:ph type="sldNum" sz="quarter" idx="4"/>
          </p:nvPr>
        </p:nvSpPr>
        <p:spPr>
          <a:xfrm>
            <a:off x="11708435" y="6556097"/>
            <a:ext cx="392159" cy="225704"/>
          </a:xfrm>
          <a:prstGeom prst="rect">
            <a:avLst/>
          </a:prstGeom>
        </p:spPr>
        <p:txBody>
          <a:bodyPr vert="horz" lIns="91440" tIns="0" rIns="91440" bIns="0" rtlCol="0" anchor="ctr" anchorCtr="0"/>
          <a:lstStyle>
            <a:lvl1pPr algn="ctr">
              <a:defRPr sz="800" b="0" i="0" baseline="0">
                <a:solidFill>
                  <a:schemeClr val="tx1"/>
                </a:solidFill>
                <a:latin typeface="Myriad Pro" panose="020B0503030403020204" pitchFamily="34" charset="0"/>
                <a:cs typeface="Myriad Pro" panose="020B0503030403020204" pitchFamily="34" charset="0"/>
              </a:defRPr>
            </a:lvl1pPr>
          </a:lstStyle>
          <a:p>
            <a:fld id="{7F0C0638-1B9A-A247-8307-B3AEFFB0D215}" type="slidenum">
              <a:rPr lang="en-US" smtClean="0"/>
              <a:pPr/>
              <a:t>‹#›</a:t>
            </a:fld>
            <a:endParaRPr lang="en-US"/>
          </a:p>
        </p:txBody>
      </p:sp>
    </p:spTree>
    <p:extLst>
      <p:ext uri="{BB962C8B-B14F-4D97-AF65-F5344CB8AC3E}">
        <p14:creationId xmlns:p14="http://schemas.microsoft.com/office/powerpoint/2010/main" val="3207104467"/>
      </p:ext>
    </p:extLst>
  </p:cSld>
  <p:clrMapOvr>
    <a:overrideClrMapping bg1="dk1" tx1="lt1" bg2="dk2" tx2="lt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atement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007F321-FEB9-4BBD-9111-81C1F20241FC}"/>
              </a:ext>
            </a:extLst>
          </p:cNvPr>
          <p:cNvSpPr/>
          <p:nvPr userDrawn="1"/>
        </p:nvSpPr>
        <p:spPr>
          <a:xfrm>
            <a:off x="0" y="4356101"/>
            <a:ext cx="12192000" cy="2501900"/>
          </a:xfrm>
          <a:prstGeom prst="rect">
            <a:avLst/>
          </a:prstGeom>
          <a:solidFill>
            <a:srgbClr val="DC2332"/>
          </a:solidFill>
          <a:ln>
            <a:noFill/>
          </a:ln>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3067" baseline="0"/>
          </a:p>
        </p:txBody>
      </p:sp>
      <p:sp>
        <p:nvSpPr>
          <p:cNvPr id="9" name="Picture Placeholder 5">
            <a:extLst>
              <a:ext uri="{FF2B5EF4-FFF2-40B4-BE49-F238E27FC236}">
                <a16:creationId xmlns:a16="http://schemas.microsoft.com/office/drawing/2014/main" id="{D33C7144-230D-4EC2-B90D-A3F7B618036A}"/>
              </a:ext>
            </a:extLst>
          </p:cNvPr>
          <p:cNvSpPr>
            <a:spLocks noGrp="1"/>
          </p:cNvSpPr>
          <p:nvPr>
            <p:ph type="pic" sz="quarter" idx="12" hasCustomPrompt="1"/>
          </p:nvPr>
        </p:nvSpPr>
        <p:spPr>
          <a:xfrm>
            <a:off x="0" y="1"/>
            <a:ext cx="12192000" cy="4356100"/>
          </a:xfrm>
          <a:prstGeom prst="rect">
            <a:avLst/>
          </a:prstGeom>
          <a:solidFill>
            <a:srgbClr val="CCFFCC"/>
          </a:solidFill>
          <a:ln>
            <a:noFill/>
          </a:ln>
        </p:spPr>
        <p:txBody>
          <a:bodyPr anchor="ctr"/>
          <a:lstStyle>
            <a:lvl1pPr marL="0" indent="0" algn="ctr">
              <a:buNone/>
              <a:defRPr baseline="0">
                <a:solidFill>
                  <a:srgbClr val="000000"/>
                </a:solidFill>
                <a:latin typeface="Myriad Pro" panose="020B0503030403020204" pitchFamily="34" charset="0"/>
              </a:defRPr>
            </a:lvl1pPr>
          </a:lstStyle>
          <a:p>
            <a:r>
              <a:rPr lang="en-US"/>
              <a:t>Insert Image</a:t>
            </a:r>
          </a:p>
        </p:txBody>
      </p:sp>
      <p:sp>
        <p:nvSpPr>
          <p:cNvPr id="10" name="Text Placeholder 2">
            <a:extLst>
              <a:ext uri="{FF2B5EF4-FFF2-40B4-BE49-F238E27FC236}">
                <a16:creationId xmlns:a16="http://schemas.microsoft.com/office/drawing/2014/main" id="{B7D8D29D-895A-4FA5-A040-B2615684BDA9}"/>
              </a:ext>
            </a:extLst>
          </p:cNvPr>
          <p:cNvSpPr>
            <a:spLocks noGrp="1"/>
          </p:cNvSpPr>
          <p:nvPr>
            <p:ph type="body" sz="quarter" idx="13" hasCustomPrompt="1"/>
          </p:nvPr>
        </p:nvSpPr>
        <p:spPr>
          <a:xfrm>
            <a:off x="627707" y="3510216"/>
            <a:ext cx="11080728" cy="517655"/>
          </a:xfrm>
          <a:prstGeom prst="rect">
            <a:avLst/>
          </a:prstGeom>
        </p:spPr>
        <p:txBody>
          <a:bodyPr/>
          <a:lstStyle>
            <a:lvl1pPr marL="0" indent="0" algn="l">
              <a:buFontTx/>
              <a:buNone/>
              <a:defRPr sz="2400">
                <a:solidFill>
                  <a:schemeClr val="bg1"/>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CALGARY IS</a:t>
            </a:r>
          </a:p>
        </p:txBody>
      </p:sp>
      <p:sp>
        <p:nvSpPr>
          <p:cNvPr id="11" name="Text Placeholder 2">
            <a:extLst>
              <a:ext uri="{FF2B5EF4-FFF2-40B4-BE49-F238E27FC236}">
                <a16:creationId xmlns:a16="http://schemas.microsoft.com/office/drawing/2014/main" id="{EFF90859-95CB-40A0-9DA0-B2D6551295AD}"/>
              </a:ext>
            </a:extLst>
          </p:cNvPr>
          <p:cNvSpPr>
            <a:spLocks noGrp="1"/>
          </p:cNvSpPr>
          <p:nvPr>
            <p:ph type="body" sz="quarter" idx="14" hasCustomPrompt="1"/>
          </p:nvPr>
        </p:nvSpPr>
        <p:spPr>
          <a:xfrm>
            <a:off x="627707" y="4027871"/>
            <a:ext cx="11080728" cy="1364615"/>
          </a:xfrm>
          <a:prstGeom prst="rect">
            <a:avLst/>
          </a:prstGeom>
        </p:spPr>
        <p:txBody>
          <a:bodyPr/>
          <a:lstStyle>
            <a:lvl1pPr marL="0" indent="0" algn="l">
              <a:lnSpc>
                <a:spcPts val="5600"/>
              </a:lnSpc>
              <a:buFontTx/>
              <a:buNone/>
              <a:defRPr sz="6133">
                <a:solidFill>
                  <a:schemeClr val="bg1"/>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INSERT HEADLINE </a:t>
            </a:r>
            <a:br>
              <a:rPr lang="en-US"/>
            </a:br>
            <a:r>
              <a:rPr lang="en-US"/>
              <a:t>ON TWO LINES</a:t>
            </a:r>
          </a:p>
        </p:txBody>
      </p:sp>
      <p:sp>
        <p:nvSpPr>
          <p:cNvPr id="12" name="Text Placeholder 2">
            <a:extLst>
              <a:ext uri="{FF2B5EF4-FFF2-40B4-BE49-F238E27FC236}">
                <a16:creationId xmlns:a16="http://schemas.microsoft.com/office/drawing/2014/main" id="{C0C3FBE5-99B2-4B5B-8D03-8E8D64B149DB}"/>
              </a:ext>
            </a:extLst>
          </p:cNvPr>
          <p:cNvSpPr>
            <a:spLocks noGrp="1"/>
          </p:cNvSpPr>
          <p:nvPr>
            <p:ph type="body" sz="quarter" idx="15" hasCustomPrompt="1"/>
          </p:nvPr>
        </p:nvSpPr>
        <p:spPr>
          <a:xfrm>
            <a:off x="627707" y="5557222"/>
            <a:ext cx="11080728" cy="1155543"/>
          </a:xfrm>
          <a:prstGeom prst="rect">
            <a:avLst/>
          </a:prstGeom>
        </p:spPr>
        <p:txBody>
          <a:bodyPr/>
          <a:lstStyle>
            <a:lvl1pPr marL="0" indent="0" algn="l">
              <a:lnSpc>
                <a:spcPct val="100000"/>
              </a:lnSpc>
              <a:buFontTx/>
              <a:buNone/>
              <a:defRPr sz="1600" b="0">
                <a:solidFill>
                  <a:schemeClr val="bg1"/>
                </a:solidFill>
                <a:latin typeface="Myriad Pro" panose="020B0503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algn="l"/>
            <a:r>
              <a:rPr lang="en-US" sz="1600" b="0" baseline="0">
                <a:solidFill>
                  <a:schemeClr val="bg1"/>
                </a:solidFill>
                <a:latin typeface="Myriad Pro" panose="020B0503030403020204" pitchFamily="34" charset="0"/>
                <a:cs typeface="Trade Gothic LT Std Cn"/>
              </a:rPr>
              <a:t>Lorem ipsum dolor sit </a:t>
            </a:r>
            <a:r>
              <a:rPr lang="en-US" sz="1600" b="0" baseline="0" err="1">
                <a:solidFill>
                  <a:schemeClr val="bg1"/>
                </a:solidFill>
                <a:latin typeface="Myriad Pro" panose="020B0503030403020204" pitchFamily="34" charset="0"/>
                <a:cs typeface="Trade Gothic LT Std Cn"/>
              </a:rPr>
              <a:t>amet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consectetur</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adipiscing</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elit</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Fusce</a:t>
            </a:r>
            <a:r>
              <a:rPr lang="en-US" sz="1600" b="0" baseline="0">
                <a:solidFill>
                  <a:schemeClr val="bg1"/>
                </a:solidFill>
                <a:latin typeface="Myriad Pro" panose="020B0503030403020204" pitchFamily="34" charset="0"/>
                <a:cs typeface="Trade Gothic LT Std Cn"/>
              </a:rPr>
              <a:t> ac </a:t>
            </a:r>
            <a:r>
              <a:rPr lang="en-US" sz="1600" b="0" baseline="0" err="1">
                <a:solidFill>
                  <a:schemeClr val="bg1"/>
                </a:solidFill>
                <a:latin typeface="Myriad Pro" panose="020B0503030403020204" pitchFamily="34" charset="0"/>
                <a:cs typeface="Trade Gothic LT Std Cn"/>
              </a:rPr>
              <a:t>mauris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varius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pellentesque</a:t>
            </a:r>
            <a:r>
              <a:rPr lang="en-US" sz="1600" b="0" baseline="0">
                <a:solidFill>
                  <a:schemeClr val="bg1"/>
                </a:solidFill>
                <a:latin typeface="Myriad Pro" panose="020B0503030403020204" pitchFamily="34" charset="0"/>
                <a:cs typeface="Trade Gothic LT Std Cn"/>
              </a:rPr>
              <a:t> nisi vel, pulvinar </a:t>
            </a:r>
            <a:r>
              <a:rPr lang="en-US" sz="1600" b="0" baseline="0" err="1">
                <a:solidFill>
                  <a:schemeClr val="bg1"/>
                </a:solidFill>
                <a:latin typeface="Myriad Pro" panose="020B0503030403020204" pitchFamily="34" charset="0"/>
                <a:cs typeface="Trade Gothic LT Std Cn"/>
              </a:rPr>
              <a:t>purus</a:t>
            </a:r>
            <a:r>
              <a:rPr lang="en-US" sz="1600" b="0" baseline="0">
                <a:solidFill>
                  <a:schemeClr val="bg1"/>
                </a:solidFill>
                <a:latin typeface="Myriad Pro" panose="020B0503030403020204" pitchFamily="34" charset="0"/>
                <a:cs typeface="Trade Gothic LT Std Cn"/>
              </a:rPr>
              <a:t>. Vestibulum </a:t>
            </a:r>
            <a:r>
              <a:rPr lang="en-US" sz="1600" b="0" baseline="0" err="1">
                <a:solidFill>
                  <a:schemeClr val="bg1"/>
                </a:solidFill>
                <a:latin typeface="Myriad Pro" panose="020B0503030403020204" pitchFamily="34" charset="0"/>
                <a:cs typeface="Trade Gothic LT Std Cn"/>
              </a:rPr>
              <a:t>dignissim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sapien</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nec</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sodales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egestas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neque</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arcu</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consequat</a:t>
            </a:r>
            <a:r>
              <a:rPr lang="en-US" sz="1600" b="0" baseline="0">
                <a:solidFill>
                  <a:schemeClr val="bg1"/>
                </a:solidFill>
                <a:latin typeface="Myriad Pro" panose="020B0503030403020204" pitchFamily="34" charset="0"/>
                <a:cs typeface="Trade Gothic LT Std Cn"/>
              </a:rPr>
              <a:t> lorem, et </a:t>
            </a:r>
            <a:r>
              <a:rPr lang="en-US" sz="1600" b="0" baseline="0" err="1">
                <a:solidFill>
                  <a:schemeClr val="bg1"/>
                </a:solidFill>
                <a:latin typeface="Myriad Pro" panose="020B0503030403020204" pitchFamily="34" charset="0"/>
                <a:cs typeface="Trade Gothic LT Std Cn"/>
              </a:rPr>
              <a:t>vehicula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orci</a:t>
            </a:r>
            <a:r>
              <a:rPr lang="en-US" sz="1600" b="0" baseline="0">
                <a:solidFill>
                  <a:schemeClr val="bg1"/>
                </a:solidFill>
                <a:latin typeface="Myriad Pro" panose="020B0503030403020204" pitchFamily="34" charset="0"/>
                <a:cs typeface="Trade Gothic LT Std Cn"/>
              </a:rPr>
              <a:t> dolor a </a:t>
            </a:r>
            <a:r>
              <a:rPr lang="en-US" sz="1600" b="0" baseline="0" err="1">
                <a:solidFill>
                  <a:schemeClr val="bg1"/>
                </a:solidFill>
                <a:latin typeface="Myriad Pro" panose="020B0503030403020204" pitchFamily="34" charset="0"/>
                <a:cs typeface="Trade Gothic LT Std Cn"/>
              </a:rPr>
              <a:t>neque</a:t>
            </a:r>
            <a:r>
              <a:rPr lang="en-US" sz="1600" b="0" baseline="0">
                <a:solidFill>
                  <a:schemeClr val="bg1"/>
                </a:solidFill>
                <a:latin typeface="Myriad Pro" panose="020B0503030403020204" pitchFamily="34" charset="0"/>
                <a:cs typeface="Trade Gothic LT Std Cn"/>
              </a:rPr>
              <a:t>. Morbi </a:t>
            </a:r>
            <a:r>
              <a:rPr lang="en-US" sz="1600" b="0" baseline="0" err="1">
                <a:solidFill>
                  <a:schemeClr val="bg1"/>
                </a:solidFill>
                <a:latin typeface="Myriad Pro" panose="020B0503030403020204" pitchFamily="34" charset="0"/>
                <a:cs typeface="Trade Gothic LT Std Cn"/>
              </a:rPr>
              <a:t>condimentum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enim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ullamcorper</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malesuada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faucibus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augue</a:t>
            </a:r>
            <a:r>
              <a:rPr lang="en-US" sz="1600" b="0" baseline="0">
                <a:solidFill>
                  <a:schemeClr val="bg1"/>
                </a:solidFill>
                <a:latin typeface="Myriad Pro" panose="020B0503030403020204" pitchFamily="34" charset="0"/>
                <a:cs typeface="Trade Gothic LT Std Cn"/>
              </a:rPr>
              <a:t> ex </a:t>
            </a:r>
            <a:r>
              <a:rPr lang="en-US" sz="1600" b="0" baseline="0" err="1">
                <a:solidFill>
                  <a:schemeClr val="bg1"/>
                </a:solidFill>
                <a:latin typeface="Myriad Pro" panose="020B0503030403020204" pitchFamily="34" charset="0"/>
                <a:cs typeface="Trade Gothic LT Std Cn"/>
              </a:rPr>
              <a:t>tincidunt</a:t>
            </a:r>
            <a:r>
              <a:rPr lang="en-US" sz="1600" b="0" baseline="0">
                <a:solidFill>
                  <a:schemeClr val="bg1"/>
                </a:solidFill>
                <a:latin typeface="Myriad Pro" panose="020B0503030403020204" pitchFamily="34" charset="0"/>
                <a:cs typeface="Trade Gothic LT Std Cn"/>
              </a:rPr>
              <a:t> diam, at </a:t>
            </a:r>
            <a:r>
              <a:rPr lang="en-US" sz="1600" b="0" baseline="0" err="1">
                <a:solidFill>
                  <a:schemeClr val="bg1"/>
                </a:solidFill>
                <a:latin typeface="Myriad Pro" panose="020B0503030403020204" pitchFamily="34" charset="0"/>
                <a:cs typeface="Trade Gothic LT Std Cn"/>
              </a:rPr>
              <a:t>vehicula</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enim</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quam</a:t>
            </a:r>
            <a:r>
              <a:rPr lang="en-US" sz="1600" b="0" baseline="0">
                <a:solidFill>
                  <a:schemeClr val="bg1"/>
                </a:solidFill>
                <a:latin typeface="Myriad Pro" panose="020B0503030403020204" pitchFamily="34" charset="0"/>
                <a:cs typeface="Trade Gothic LT Std Cn"/>
              </a:rPr>
              <a:t> vitae </a:t>
            </a:r>
            <a:r>
              <a:rPr lang="en-US" sz="1600" b="0" baseline="0" err="1">
                <a:solidFill>
                  <a:schemeClr val="bg1"/>
                </a:solidFill>
                <a:latin typeface="Myriad Pro" panose="020B0503030403020204" pitchFamily="34" charset="0"/>
                <a:cs typeface="Trade Gothic LT Std Cn"/>
              </a:rPr>
              <a:t>urna</a:t>
            </a:r>
            <a:r>
              <a:rPr lang="en-US" sz="1600" b="0" baseline="0">
                <a:solidFill>
                  <a:schemeClr val="bg1"/>
                </a:solidFill>
                <a:latin typeface="Myriad Pro" panose="020B0503030403020204" pitchFamily="34" charset="0"/>
                <a:cs typeface="Trade Gothic LT Std Cn"/>
              </a:rPr>
              <a:t>. Sed non </a:t>
            </a:r>
            <a:r>
              <a:rPr lang="en-US" sz="1600" b="0" baseline="0" err="1">
                <a:solidFill>
                  <a:schemeClr val="bg1"/>
                </a:solidFill>
                <a:latin typeface="Myriad Pro" panose="020B0503030403020204" pitchFamily="34" charset="0"/>
                <a:cs typeface="Trade Gothic LT Std Cn"/>
              </a:rPr>
              <a:t>aliquet</a:t>
            </a:r>
            <a:r>
              <a:rPr lang="en-US" sz="1600" b="0" baseline="0">
                <a:solidFill>
                  <a:schemeClr val="bg1"/>
                </a:solidFill>
                <a:latin typeface="Myriad Pro" panose="020B0503030403020204" pitchFamily="34" charset="0"/>
                <a:cs typeface="Trade Gothic LT Std Cn"/>
              </a:rPr>
              <a:t> ipsum. Integer </a:t>
            </a:r>
            <a:r>
              <a:rPr lang="en-US" sz="1600" b="0" baseline="0" err="1">
                <a:solidFill>
                  <a:schemeClr val="bg1"/>
                </a:solidFill>
                <a:latin typeface="Myriad Pro" panose="020B0503030403020204" pitchFamily="34" charset="0"/>
                <a:cs typeface="Trade Gothic LT Std Cn"/>
              </a:rPr>
              <a:t>ultrices</a:t>
            </a:r>
            <a:r>
              <a:rPr lang="en-US" sz="1600" b="0" baseline="0">
                <a:solidFill>
                  <a:schemeClr val="bg1"/>
                </a:solidFill>
                <a:latin typeface="Myriad Pro" panose="020B0503030403020204" pitchFamily="34" charset="0"/>
                <a:cs typeface="Trade Gothic LT Std Cn"/>
              </a:rPr>
              <a:t> </a:t>
            </a:r>
            <a:r>
              <a:rPr lang="en-US" sz="1600" b="0" baseline="0" err="1">
                <a:solidFill>
                  <a:schemeClr val="bg1"/>
                </a:solidFill>
                <a:latin typeface="Myriad Pro" panose="020B0503030403020204" pitchFamily="34" charset="0"/>
                <a:cs typeface="Trade Gothic LT Std Cn"/>
              </a:rPr>
              <a:t>euismod</a:t>
            </a:r>
            <a:r>
              <a:rPr lang="en-US" sz="1600" b="0" baseline="0">
                <a:solidFill>
                  <a:schemeClr val="bg1"/>
                </a:solidFill>
                <a:latin typeface="Myriad Pro" panose="020B0503030403020204" pitchFamily="34" charset="0"/>
                <a:cs typeface="Trade Gothic LT Std Cn"/>
              </a:rPr>
              <a:t> dui vitae </a:t>
            </a:r>
            <a:r>
              <a:rPr lang="en-US" sz="1600" b="0" baseline="0" err="1">
                <a:solidFill>
                  <a:schemeClr val="bg1"/>
                </a:solidFill>
                <a:latin typeface="Myriad Pro" panose="020B0503030403020204" pitchFamily="34" charset="0"/>
                <a:cs typeface="Trade Gothic LT Std Cn"/>
              </a:rPr>
              <a:t>feugiat</a:t>
            </a:r>
            <a:r>
              <a:rPr lang="en-US" sz="1600" b="0" baseline="0">
                <a:solidFill>
                  <a:schemeClr val="bg1"/>
                </a:solidFill>
                <a:latin typeface="Myriad Pro" panose="020B0503030403020204" pitchFamily="34" charset="0"/>
                <a:cs typeface="Trade Gothic LT Std Cn"/>
              </a:rPr>
              <a:t>. In semper cursus </a:t>
            </a:r>
            <a:r>
              <a:rPr lang="en-US" sz="1600" b="0" baseline="0" err="1">
                <a:solidFill>
                  <a:schemeClr val="bg1"/>
                </a:solidFill>
                <a:latin typeface="Myriad Pro" panose="020B0503030403020204" pitchFamily="34" charset="0"/>
                <a:cs typeface="Trade Gothic LT Std Cn"/>
              </a:rPr>
              <a:t>tempor</a:t>
            </a:r>
            <a:r>
              <a:rPr lang="en-US" sz="1600" b="0" baseline="0">
                <a:solidFill>
                  <a:schemeClr val="bg1"/>
                </a:solidFill>
                <a:latin typeface="Myriad Pro" panose="020B0503030403020204" pitchFamily="34" charset="0"/>
                <a:cs typeface="Trade Gothic LT Std Cn"/>
              </a:rPr>
              <a:t>.</a:t>
            </a:r>
          </a:p>
        </p:txBody>
      </p:sp>
      <p:sp>
        <p:nvSpPr>
          <p:cNvPr id="13" name="Slide Number Placeholder 5">
            <a:extLst>
              <a:ext uri="{FF2B5EF4-FFF2-40B4-BE49-F238E27FC236}">
                <a16:creationId xmlns:a16="http://schemas.microsoft.com/office/drawing/2014/main" id="{3533312A-2912-440C-8B9B-B1EB54DF9BCC}"/>
              </a:ext>
            </a:extLst>
          </p:cNvPr>
          <p:cNvSpPr>
            <a:spLocks noGrp="1"/>
          </p:cNvSpPr>
          <p:nvPr>
            <p:ph type="sldNum" sz="quarter" idx="4"/>
          </p:nvPr>
        </p:nvSpPr>
        <p:spPr>
          <a:xfrm>
            <a:off x="11708435" y="6556097"/>
            <a:ext cx="392159" cy="225704"/>
          </a:xfrm>
          <a:prstGeom prst="rect">
            <a:avLst/>
          </a:prstGeom>
        </p:spPr>
        <p:txBody>
          <a:bodyPr vert="horz" lIns="91440" tIns="0" rIns="91440" bIns="0" rtlCol="0" anchor="ctr" anchorCtr="0"/>
          <a:lstStyle>
            <a:lvl1pPr algn="ctr">
              <a:defRPr sz="800" b="0" i="0" baseline="0">
                <a:solidFill>
                  <a:schemeClr val="bg1"/>
                </a:solidFill>
                <a:latin typeface="Myriad Pro" panose="020B0503030403020204" pitchFamily="34" charset="0"/>
                <a:cs typeface="Myriad Pro" panose="020B0503030403020204" pitchFamily="34" charset="0"/>
              </a:defRPr>
            </a:lvl1pPr>
          </a:lstStyle>
          <a:p>
            <a:fld id="{7F0C0638-1B9A-A247-8307-B3AEFFB0D215}" type="slidenum">
              <a:rPr lang="en-US" smtClean="0"/>
              <a:pPr/>
              <a:t>‹#›</a:t>
            </a:fld>
            <a:endParaRPr lang="en-US"/>
          </a:p>
        </p:txBody>
      </p:sp>
    </p:spTree>
    <p:extLst>
      <p:ext uri="{BB962C8B-B14F-4D97-AF65-F5344CB8AC3E}">
        <p14:creationId xmlns:p14="http://schemas.microsoft.com/office/powerpoint/2010/main" val="38613110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55731BAA-5794-4F8B-9C2A-AB3D6ED286DD}"/>
              </a:ext>
            </a:extLst>
          </p:cNvPr>
          <p:cNvSpPr>
            <a:spLocks noGrp="1"/>
          </p:cNvSpPr>
          <p:nvPr>
            <p:ph type="body" sz="quarter" idx="13" hasCustomPrompt="1"/>
          </p:nvPr>
        </p:nvSpPr>
        <p:spPr>
          <a:xfrm>
            <a:off x="627707" y="436817"/>
            <a:ext cx="11080728" cy="517655"/>
          </a:xfrm>
          <a:prstGeom prst="rect">
            <a:avLst/>
          </a:prstGeom>
        </p:spPr>
        <p:txBody>
          <a:bodyPr/>
          <a:lstStyle>
            <a:lvl1pPr marL="0" indent="0" algn="l">
              <a:buFontTx/>
              <a:buNone/>
              <a:defRPr sz="2400">
                <a:solidFill>
                  <a:schemeClr val="tx1"/>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CALGARY IS</a:t>
            </a:r>
          </a:p>
        </p:txBody>
      </p:sp>
      <p:sp>
        <p:nvSpPr>
          <p:cNvPr id="5" name="Text Placeholder 2">
            <a:extLst>
              <a:ext uri="{FF2B5EF4-FFF2-40B4-BE49-F238E27FC236}">
                <a16:creationId xmlns:a16="http://schemas.microsoft.com/office/drawing/2014/main" id="{4A024C54-3E86-4F2C-87B9-8C5B11234386}"/>
              </a:ext>
            </a:extLst>
          </p:cNvPr>
          <p:cNvSpPr>
            <a:spLocks noGrp="1"/>
          </p:cNvSpPr>
          <p:nvPr>
            <p:ph type="body" sz="quarter" idx="14" hasCustomPrompt="1"/>
          </p:nvPr>
        </p:nvSpPr>
        <p:spPr>
          <a:xfrm>
            <a:off x="627707" y="954472"/>
            <a:ext cx="11080728" cy="620329"/>
          </a:xfrm>
          <a:prstGeom prst="rect">
            <a:avLst/>
          </a:prstGeom>
        </p:spPr>
        <p:txBody>
          <a:bodyPr/>
          <a:lstStyle>
            <a:lvl1pPr marL="0" indent="0" algn="l">
              <a:lnSpc>
                <a:spcPts val="5600"/>
              </a:lnSpc>
              <a:buFontTx/>
              <a:buNone/>
              <a:defRPr sz="6133">
                <a:solidFill>
                  <a:srgbClr val="DC2332"/>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INSERT HEADLINE </a:t>
            </a:r>
          </a:p>
        </p:txBody>
      </p:sp>
      <p:sp>
        <p:nvSpPr>
          <p:cNvPr id="6" name="Picture Placeholder 5">
            <a:extLst>
              <a:ext uri="{FF2B5EF4-FFF2-40B4-BE49-F238E27FC236}">
                <a16:creationId xmlns:a16="http://schemas.microsoft.com/office/drawing/2014/main" id="{290BA459-C59A-426F-B7E1-E48C8FE96B33}"/>
              </a:ext>
            </a:extLst>
          </p:cNvPr>
          <p:cNvSpPr>
            <a:spLocks noGrp="1"/>
          </p:cNvSpPr>
          <p:nvPr>
            <p:ph type="pic" sz="quarter" idx="12" hasCustomPrompt="1"/>
          </p:nvPr>
        </p:nvSpPr>
        <p:spPr>
          <a:xfrm>
            <a:off x="627708" y="1854201"/>
            <a:ext cx="3093393" cy="1308100"/>
          </a:xfrm>
          <a:prstGeom prst="rect">
            <a:avLst/>
          </a:prstGeom>
          <a:solidFill>
            <a:srgbClr val="CCFFCC"/>
          </a:solidFill>
          <a:ln>
            <a:noFill/>
          </a:ln>
        </p:spPr>
        <p:txBody>
          <a:bodyPr anchor="ctr"/>
          <a:lstStyle>
            <a:lvl1pPr marL="0" indent="0" algn="ctr">
              <a:buNone/>
              <a:defRPr baseline="0">
                <a:solidFill>
                  <a:srgbClr val="000000"/>
                </a:solidFill>
                <a:latin typeface="+mn-lt"/>
              </a:defRPr>
            </a:lvl1pPr>
          </a:lstStyle>
          <a:p>
            <a:r>
              <a:rPr lang="en-US"/>
              <a:t>Insert Image</a:t>
            </a:r>
          </a:p>
        </p:txBody>
      </p:sp>
      <p:sp>
        <p:nvSpPr>
          <p:cNvPr id="7" name="Text Placeholder 6">
            <a:extLst>
              <a:ext uri="{FF2B5EF4-FFF2-40B4-BE49-F238E27FC236}">
                <a16:creationId xmlns:a16="http://schemas.microsoft.com/office/drawing/2014/main" id="{6BB52BA2-C5B8-4551-A9C4-CE714432E50A}"/>
              </a:ext>
            </a:extLst>
          </p:cNvPr>
          <p:cNvSpPr>
            <a:spLocks noGrp="1"/>
          </p:cNvSpPr>
          <p:nvPr>
            <p:ph type="body" sz="quarter" idx="15" hasCustomPrompt="1"/>
          </p:nvPr>
        </p:nvSpPr>
        <p:spPr>
          <a:xfrm>
            <a:off x="628652" y="3340100"/>
            <a:ext cx="3092449" cy="3507317"/>
          </a:xfrm>
          <a:prstGeom prst="rect">
            <a:avLst/>
          </a:prstGeom>
        </p:spPr>
        <p:txBody>
          <a:bodyPr/>
          <a:lstStyle>
            <a:lvl1pPr marL="0" indent="0">
              <a:buNone/>
              <a:defRPr sz="1600">
                <a:latin typeface="Myriad Pro" panose="020B0503030403020204" pitchFamily="34" charset="0"/>
              </a:defRPr>
            </a:lvl1pPr>
            <a:lvl2pPr marL="302676" indent="0">
              <a:buNone/>
              <a:defRPr sz="1600">
                <a:latin typeface="Myriad Pro" panose="020B0503030403020204" pitchFamily="34" charset="0"/>
              </a:defRPr>
            </a:lvl2pPr>
            <a:lvl3pPr marL="459305" indent="0">
              <a:buNone/>
              <a:defRPr sz="1600">
                <a:latin typeface="Myriad Pro" panose="020B0503030403020204" pitchFamily="34" charset="0"/>
              </a:defRPr>
            </a:lvl3pPr>
            <a:lvl4pPr marL="690016" indent="0">
              <a:buNone/>
              <a:defRPr sz="1600">
                <a:latin typeface="Myriad Pro" panose="020B0503030403020204" pitchFamily="34" charset="0"/>
              </a:defRPr>
            </a:lvl4pPr>
            <a:lvl5pPr marL="918610" indent="0">
              <a:buNone/>
              <a:defRPr sz="1600">
                <a:latin typeface="Myriad Pro" panose="020B0503030403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a:p>
            <a:pPr lvl="0"/>
            <a:endParaRPr lang="en-US"/>
          </a:p>
          <a:p>
            <a:pPr lvl="0"/>
            <a:r>
              <a:rPr lang="en-US"/>
              <a:t>Vestibulum </a:t>
            </a:r>
            <a:r>
              <a:rPr lang="en-US" err="1"/>
              <a:t>dignissim</a:t>
            </a:r>
            <a:r>
              <a:rPr lang="en-US"/>
              <a:t>, </a:t>
            </a:r>
            <a:r>
              <a:rPr lang="en-US" err="1"/>
              <a:t>sapien</a:t>
            </a:r>
            <a:r>
              <a:rPr lang="en-US"/>
              <a:t> </a:t>
            </a:r>
            <a:r>
              <a:rPr lang="en-US" err="1"/>
              <a:t>nec</a:t>
            </a:r>
            <a:r>
              <a:rPr lang="en-US"/>
              <a:t> </a:t>
            </a:r>
            <a:r>
              <a:rPr lang="en-US" err="1"/>
              <a:t>sodales</a:t>
            </a:r>
            <a:r>
              <a:rPr lang="en-US"/>
              <a:t> </a:t>
            </a:r>
            <a:r>
              <a:rPr lang="en-US" err="1"/>
              <a:t>egestas</a:t>
            </a:r>
            <a:r>
              <a:rPr lang="en-US"/>
              <a:t>, </a:t>
            </a:r>
            <a:r>
              <a:rPr lang="en-US" err="1"/>
              <a:t>neque</a:t>
            </a:r>
            <a:r>
              <a:rPr lang="en-US"/>
              <a:t> </a:t>
            </a:r>
            <a:r>
              <a:rPr lang="en-US" err="1"/>
              <a:t>arcu</a:t>
            </a:r>
            <a:r>
              <a:rPr lang="en-US"/>
              <a:t> </a:t>
            </a:r>
            <a:r>
              <a:rPr lang="en-US" err="1"/>
              <a:t>consequat</a:t>
            </a:r>
            <a:r>
              <a:rPr lang="en-US"/>
              <a:t> lorem, et </a:t>
            </a:r>
            <a:r>
              <a:rPr lang="en-US" err="1"/>
              <a:t>vehicula</a:t>
            </a:r>
            <a:r>
              <a:rPr lang="en-US"/>
              <a:t> </a:t>
            </a:r>
            <a:r>
              <a:rPr lang="en-US" err="1"/>
              <a:t>orci</a:t>
            </a:r>
            <a:r>
              <a:rPr lang="en-US"/>
              <a:t> dolor a </a:t>
            </a:r>
            <a:r>
              <a:rPr lang="en-US" err="1"/>
              <a:t>neque</a:t>
            </a:r>
            <a:r>
              <a:rPr lang="en-US"/>
              <a:t>. </a:t>
            </a:r>
          </a:p>
        </p:txBody>
      </p:sp>
      <p:sp>
        <p:nvSpPr>
          <p:cNvPr id="13" name="Text Placeholder 6">
            <a:extLst>
              <a:ext uri="{FF2B5EF4-FFF2-40B4-BE49-F238E27FC236}">
                <a16:creationId xmlns:a16="http://schemas.microsoft.com/office/drawing/2014/main" id="{F1861AE4-2B3B-47CB-A777-6BC86D0BB5D6}"/>
              </a:ext>
            </a:extLst>
          </p:cNvPr>
          <p:cNvSpPr>
            <a:spLocks noGrp="1"/>
          </p:cNvSpPr>
          <p:nvPr>
            <p:ph type="body" sz="quarter" idx="19" hasCustomPrompt="1"/>
          </p:nvPr>
        </p:nvSpPr>
        <p:spPr>
          <a:xfrm>
            <a:off x="4621374" y="3340100"/>
            <a:ext cx="3092449" cy="3507317"/>
          </a:xfrm>
          <a:prstGeom prst="rect">
            <a:avLst/>
          </a:prstGeom>
        </p:spPr>
        <p:txBody>
          <a:bodyPr/>
          <a:lstStyle>
            <a:lvl1pPr marL="0" indent="0">
              <a:buNone/>
              <a:defRPr sz="1600">
                <a:latin typeface="Myriad Pro" panose="020B0503030403020204" pitchFamily="34" charset="0"/>
              </a:defRPr>
            </a:lvl1pPr>
            <a:lvl2pPr>
              <a:defRPr sz="1600">
                <a:latin typeface="Myriad Pro" panose="020B0503030403020204" pitchFamily="34" charset="0"/>
              </a:defRPr>
            </a:lvl2pPr>
            <a:lvl3pPr>
              <a:defRPr sz="1600">
                <a:latin typeface="Myriad Pro" panose="020B0503030403020204" pitchFamily="34" charset="0"/>
              </a:defRPr>
            </a:lvl3pPr>
            <a:lvl4pPr>
              <a:defRPr sz="1600">
                <a:latin typeface="Myriad Pro" panose="020B0503030403020204" pitchFamily="34" charset="0"/>
              </a:defRPr>
            </a:lvl4pPr>
            <a:lvl5pPr>
              <a:defRPr sz="1600">
                <a:latin typeface="Myriad Pro" panose="020B0503030403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a:p>
            <a:pPr lvl="0"/>
            <a:endParaRPr lang="en-US"/>
          </a:p>
          <a:p>
            <a:pPr lvl="0"/>
            <a:r>
              <a:rPr lang="en-US"/>
              <a:t>Vestibulum </a:t>
            </a:r>
            <a:r>
              <a:rPr lang="en-US" err="1"/>
              <a:t>dignissim</a:t>
            </a:r>
            <a:r>
              <a:rPr lang="en-US"/>
              <a:t>, </a:t>
            </a:r>
            <a:r>
              <a:rPr lang="en-US" err="1"/>
              <a:t>sapien</a:t>
            </a:r>
            <a:r>
              <a:rPr lang="en-US"/>
              <a:t> </a:t>
            </a:r>
            <a:r>
              <a:rPr lang="en-US" err="1"/>
              <a:t>nec</a:t>
            </a:r>
            <a:r>
              <a:rPr lang="en-US"/>
              <a:t> </a:t>
            </a:r>
            <a:r>
              <a:rPr lang="en-US" err="1"/>
              <a:t>sodales</a:t>
            </a:r>
            <a:r>
              <a:rPr lang="en-US"/>
              <a:t> </a:t>
            </a:r>
            <a:r>
              <a:rPr lang="en-US" err="1"/>
              <a:t>egestas</a:t>
            </a:r>
            <a:r>
              <a:rPr lang="en-US"/>
              <a:t>, </a:t>
            </a:r>
            <a:r>
              <a:rPr lang="en-US" err="1"/>
              <a:t>neque</a:t>
            </a:r>
            <a:r>
              <a:rPr lang="en-US"/>
              <a:t> </a:t>
            </a:r>
            <a:r>
              <a:rPr lang="en-US" err="1"/>
              <a:t>arcu</a:t>
            </a:r>
            <a:r>
              <a:rPr lang="en-US"/>
              <a:t> </a:t>
            </a:r>
            <a:r>
              <a:rPr lang="en-US" err="1"/>
              <a:t>consequat</a:t>
            </a:r>
            <a:r>
              <a:rPr lang="en-US"/>
              <a:t> lorem, et </a:t>
            </a:r>
            <a:r>
              <a:rPr lang="en-US" err="1"/>
              <a:t>vehicula</a:t>
            </a:r>
            <a:r>
              <a:rPr lang="en-US"/>
              <a:t> </a:t>
            </a:r>
            <a:r>
              <a:rPr lang="en-US" err="1"/>
              <a:t>orci</a:t>
            </a:r>
            <a:r>
              <a:rPr lang="en-US"/>
              <a:t> dolor a </a:t>
            </a:r>
            <a:r>
              <a:rPr lang="en-US" err="1"/>
              <a:t>neque</a:t>
            </a:r>
            <a:r>
              <a:rPr lang="en-US"/>
              <a:t>. </a:t>
            </a:r>
          </a:p>
        </p:txBody>
      </p:sp>
      <p:sp>
        <p:nvSpPr>
          <p:cNvPr id="14" name="Text Placeholder 6">
            <a:extLst>
              <a:ext uri="{FF2B5EF4-FFF2-40B4-BE49-F238E27FC236}">
                <a16:creationId xmlns:a16="http://schemas.microsoft.com/office/drawing/2014/main" id="{2E124715-C332-4F89-B7C6-757D93E0FEB3}"/>
              </a:ext>
            </a:extLst>
          </p:cNvPr>
          <p:cNvSpPr>
            <a:spLocks noGrp="1"/>
          </p:cNvSpPr>
          <p:nvPr>
            <p:ph type="body" sz="quarter" idx="20" hasCustomPrompt="1"/>
          </p:nvPr>
        </p:nvSpPr>
        <p:spPr>
          <a:xfrm>
            <a:off x="8615986" y="3350683"/>
            <a:ext cx="3092449" cy="3507317"/>
          </a:xfrm>
          <a:prstGeom prst="rect">
            <a:avLst/>
          </a:prstGeom>
        </p:spPr>
        <p:txBody>
          <a:bodyPr/>
          <a:lstStyle>
            <a:lvl1pPr marL="0" indent="0">
              <a:buNone/>
              <a:defRPr sz="1600">
                <a:latin typeface="Myriad Pro" panose="020B0503030403020204" pitchFamily="34" charset="0"/>
              </a:defRPr>
            </a:lvl1pPr>
            <a:lvl2pPr marL="302676" indent="0">
              <a:buNone/>
              <a:defRPr sz="1600">
                <a:latin typeface="Myriad Pro" panose="020B0503030403020204" pitchFamily="34" charset="0"/>
              </a:defRPr>
            </a:lvl2pPr>
            <a:lvl3pPr marL="459305" indent="0">
              <a:buNone/>
              <a:defRPr sz="1600">
                <a:latin typeface="Myriad Pro" panose="020B0503030403020204" pitchFamily="34" charset="0"/>
              </a:defRPr>
            </a:lvl3pPr>
            <a:lvl4pPr marL="690016" indent="0">
              <a:buNone/>
              <a:defRPr sz="1600">
                <a:latin typeface="Myriad Pro" panose="020B0503030403020204" pitchFamily="34" charset="0"/>
              </a:defRPr>
            </a:lvl4pPr>
            <a:lvl5pPr marL="918610" indent="0">
              <a:buNone/>
              <a:defRPr sz="1600">
                <a:latin typeface="Myriad Pro" panose="020B0503030403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a:p>
            <a:pPr lvl="0"/>
            <a:endParaRPr lang="en-US"/>
          </a:p>
          <a:p>
            <a:pPr lvl="0"/>
            <a:r>
              <a:rPr lang="en-US"/>
              <a:t>Vestibulum </a:t>
            </a:r>
            <a:r>
              <a:rPr lang="en-US" err="1"/>
              <a:t>dignissim</a:t>
            </a:r>
            <a:r>
              <a:rPr lang="en-US"/>
              <a:t>, </a:t>
            </a:r>
            <a:r>
              <a:rPr lang="en-US" err="1"/>
              <a:t>sapien</a:t>
            </a:r>
            <a:r>
              <a:rPr lang="en-US"/>
              <a:t> </a:t>
            </a:r>
            <a:r>
              <a:rPr lang="en-US" err="1"/>
              <a:t>nec</a:t>
            </a:r>
            <a:r>
              <a:rPr lang="en-US"/>
              <a:t> </a:t>
            </a:r>
            <a:r>
              <a:rPr lang="en-US" err="1"/>
              <a:t>sodales</a:t>
            </a:r>
            <a:r>
              <a:rPr lang="en-US"/>
              <a:t> </a:t>
            </a:r>
            <a:r>
              <a:rPr lang="en-US" err="1"/>
              <a:t>egestas</a:t>
            </a:r>
            <a:r>
              <a:rPr lang="en-US"/>
              <a:t>, </a:t>
            </a:r>
            <a:r>
              <a:rPr lang="en-US" err="1"/>
              <a:t>neque</a:t>
            </a:r>
            <a:r>
              <a:rPr lang="en-US"/>
              <a:t> </a:t>
            </a:r>
            <a:r>
              <a:rPr lang="en-US" err="1"/>
              <a:t>arcu</a:t>
            </a:r>
            <a:r>
              <a:rPr lang="en-US"/>
              <a:t> </a:t>
            </a:r>
            <a:r>
              <a:rPr lang="en-US" err="1"/>
              <a:t>consequat</a:t>
            </a:r>
            <a:r>
              <a:rPr lang="en-US"/>
              <a:t> lorem, et </a:t>
            </a:r>
            <a:r>
              <a:rPr lang="en-US" err="1"/>
              <a:t>vehicula</a:t>
            </a:r>
            <a:r>
              <a:rPr lang="en-US"/>
              <a:t> </a:t>
            </a:r>
            <a:r>
              <a:rPr lang="en-US" err="1"/>
              <a:t>orci</a:t>
            </a:r>
            <a:r>
              <a:rPr lang="en-US"/>
              <a:t> dolor a </a:t>
            </a:r>
            <a:r>
              <a:rPr lang="en-US" err="1"/>
              <a:t>neque</a:t>
            </a:r>
            <a:r>
              <a:rPr lang="en-US"/>
              <a:t>. </a:t>
            </a:r>
          </a:p>
        </p:txBody>
      </p:sp>
      <p:sp>
        <p:nvSpPr>
          <p:cNvPr id="15" name="Slide Number Placeholder 5">
            <a:extLst>
              <a:ext uri="{FF2B5EF4-FFF2-40B4-BE49-F238E27FC236}">
                <a16:creationId xmlns:a16="http://schemas.microsoft.com/office/drawing/2014/main" id="{716BA659-24C5-4F3F-B173-9A9E7F4B8205}"/>
              </a:ext>
            </a:extLst>
          </p:cNvPr>
          <p:cNvSpPr>
            <a:spLocks noGrp="1"/>
          </p:cNvSpPr>
          <p:nvPr>
            <p:ph type="sldNum" sz="quarter" idx="4"/>
          </p:nvPr>
        </p:nvSpPr>
        <p:spPr>
          <a:xfrm>
            <a:off x="11708435" y="6556097"/>
            <a:ext cx="392159" cy="225704"/>
          </a:xfrm>
          <a:prstGeom prst="rect">
            <a:avLst/>
          </a:prstGeom>
        </p:spPr>
        <p:txBody>
          <a:bodyPr vert="horz" lIns="91440" tIns="0" rIns="91440" bIns="0" rtlCol="0" anchor="ctr" anchorCtr="0"/>
          <a:lstStyle>
            <a:lvl1pPr algn="ctr">
              <a:defRPr sz="800" b="0" i="0" baseline="0">
                <a:solidFill>
                  <a:schemeClr val="tx1"/>
                </a:solidFill>
                <a:latin typeface="Myriad Pro" panose="020B0503030403020204" pitchFamily="34" charset="0"/>
                <a:cs typeface="Myriad Pro" panose="020B0503030403020204" pitchFamily="34" charset="0"/>
              </a:defRPr>
            </a:lvl1pPr>
          </a:lstStyle>
          <a:p>
            <a:fld id="{7F0C0638-1B9A-A247-8307-B3AEFFB0D215}" type="slidenum">
              <a:rPr lang="en-US" smtClean="0"/>
              <a:pPr/>
              <a:t>‹#›</a:t>
            </a:fld>
            <a:endParaRPr lang="en-US"/>
          </a:p>
        </p:txBody>
      </p:sp>
      <p:sp>
        <p:nvSpPr>
          <p:cNvPr id="16" name="Picture Placeholder 5">
            <a:extLst>
              <a:ext uri="{FF2B5EF4-FFF2-40B4-BE49-F238E27FC236}">
                <a16:creationId xmlns:a16="http://schemas.microsoft.com/office/drawing/2014/main" id="{1E6F37DA-08E6-4B8B-96B8-4E8532963A1C}"/>
              </a:ext>
            </a:extLst>
          </p:cNvPr>
          <p:cNvSpPr>
            <a:spLocks noGrp="1"/>
          </p:cNvSpPr>
          <p:nvPr>
            <p:ph type="pic" sz="quarter" idx="21" hasCustomPrompt="1"/>
          </p:nvPr>
        </p:nvSpPr>
        <p:spPr>
          <a:xfrm>
            <a:off x="4620430" y="1854201"/>
            <a:ext cx="3093393" cy="1308100"/>
          </a:xfrm>
          <a:prstGeom prst="rect">
            <a:avLst/>
          </a:prstGeom>
          <a:solidFill>
            <a:srgbClr val="CCFFCC"/>
          </a:solidFill>
          <a:ln>
            <a:noFill/>
          </a:ln>
        </p:spPr>
        <p:txBody>
          <a:bodyPr anchor="ctr"/>
          <a:lstStyle>
            <a:lvl1pPr marL="0" indent="0" algn="ctr">
              <a:buNone/>
              <a:defRPr baseline="0">
                <a:solidFill>
                  <a:srgbClr val="000000"/>
                </a:solidFill>
                <a:latin typeface="+mn-lt"/>
              </a:defRPr>
            </a:lvl1pPr>
          </a:lstStyle>
          <a:p>
            <a:r>
              <a:rPr lang="en-US"/>
              <a:t>Insert Image</a:t>
            </a:r>
          </a:p>
        </p:txBody>
      </p:sp>
      <p:sp>
        <p:nvSpPr>
          <p:cNvPr id="17" name="Picture Placeholder 5">
            <a:extLst>
              <a:ext uri="{FF2B5EF4-FFF2-40B4-BE49-F238E27FC236}">
                <a16:creationId xmlns:a16="http://schemas.microsoft.com/office/drawing/2014/main" id="{6B05C8F2-FEB4-4FAF-8772-DC882B6ADE71}"/>
              </a:ext>
            </a:extLst>
          </p:cNvPr>
          <p:cNvSpPr>
            <a:spLocks noGrp="1"/>
          </p:cNvSpPr>
          <p:nvPr>
            <p:ph type="pic" sz="quarter" idx="22" hasCustomPrompt="1"/>
          </p:nvPr>
        </p:nvSpPr>
        <p:spPr>
          <a:xfrm>
            <a:off x="8613153" y="1854199"/>
            <a:ext cx="3093393" cy="1308100"/>
          </a:xfrm>
          <a:prstGeom prst="rect">
            <a:avLst/>
          </a:prstGeom>
          <a:solidFill>
            <a:srgbClr val="CCFFCC"/>
          </a:solidFill>
          <a:ln>
            <a:noFill/>
          </a:ln>
        </p:spPr>
        <p:txBody>
          <a:bodyPr anchor="ctr"/>
          <a:lstStyle>
            <a:lvl1pPr marL="0" indent="0" algn="ctr">
              <a:buNone/>
              <a:defRPr baseline="0">
                <a:solidFill>
                  <a:srgbClr val="000000"/>
                </a:solidFill>
                <a:latin typeface="+mn-lt"/>
              </a:defRPr>
            </a:lvl1pPr>
          </a:lstStyle>
          <a:p>
            <a:r>
              <a:rPr lang="en-US"/>
              <a:t>Insert Image</a:t>
            </a:r>
          </a:p>
        </p:txBody>
      </p:sp>
    </p:spTree>
    <p:extLst>
      <p:ext uri="{BB962C8B-B14F-4D97-AF65-F5344CB8AC3E}">
        <p14:creationId xmlns:p14="http://schemas.microsoft.com/office/powerpoint/2010/main" val="2560017013"/>
      </p:ext>
    </p:extLst>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55731BAA-5794-4F8B-9C2A-AB3D6ED286DD}"/>
              </a:ext>
            </a:extLst>
          </p:cNvPr>
          <p:cNvSpPr>
            <a:spLocks noGrp="1"/>
          </p:cNvSpPr>
          <p:nvPr>
            <p:ph type="body" sz="quarter" idx="13" hasCustomPrompt="1"/>
          </p:nvPr>
        </p:nvSpPr>
        <p:spPr>
          <a:xfrm>
            <a:off x="627707" y="436817"/>
            <a:ext cx="11080728" cy="517655"/>
          </a:xfrm>
          <a:prstGeom prst="rect">
            <a:avLst/>
          </a:prstGeom>
        </p:spPr>
        <p:txBody>
          <a:bodyPr/>
          <a:lstStyle>
            <a:lvl1pPr marL="0" indent="0" algn="l">
              <a:buFontTx/>
              <a:buNone/>
              <a:defRPr sz="2400">
                <a:solidFill>
                  <a:schemeClr val="tx1"/>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CALGARY IS</a:t>
            </a:r>
          </a:p>
        </p:txBody>
      </p:sp>
      <p:sp>
        <p:nvSpPr>
          <p:cNvPr id="5" name="Text Placeholder 2">
            <a:extLst>
              <a:ext uri="{FF2B5EF4-FFF2-40B4-BE49-F238E27FC236}">
                <a16:creationId xmlns:a16="http://schemas.microsoft.com/office/drawing/2014/main" id="{4A024C54-3E86-4F2C-87B9-8C5B11234386}"/>
              </a:ext>
            </a:extLst>
          </p:cNvPr>
          <p:cNvSpPr>
            <a:spLocks noGrp="1"/>
          </p:cNvSpPr>
          <p:nvPr>
            <p:ph type="body" sz="quarter" idx="14" hasCustomPrompt="1"/>
          </p:nvPr>
        </p:nvSpPr>
        <p:spPr>
          <a:xfrm>
            <a:off x="627707" y="954472"/>
            <a:ext cx="11080728" cy="620329"/>
          </a:xfrm>
          <a:prstGeom prst="rect">
            <a:avLst/>
          </a:prstGeom>
        </p:spPr>
        <p:txBody>
          <a:bodyPr/>
          <a:lstStyle>
            <a:lvl1pPr marL="0" indent="0" algn="l">
              <a:lnSpc>
                <a:spcPts val="5600"/>
              </a:lnSpc>
              <a:buFontTx/>
              <a:buNone/>
              <a:defRPr sz="6133">
                <a:solidFill>
                  <a:srgbClr val="DC2332"/>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INSERT HEADLINE </a:t>
            </a:r>
          </a:p>
        </p:txBody>
      </p:sp>
      <p:sp>
        <p:nvSpPr>
          <p:cNvPr id="6" name="Picture Placeholder 5">
            <a:extLst>
              <a:ext uri="{FF2B5EF4-FFF2-40B4-BE49-F238E27FC236}">
                <a16:creationId xmlns:a16="http://schemas.microsoft.com/office/drawing/2014/main" id="{290BA459-C59A-426F-B7E1-E48C8FE96B33}"/>
              </a:ext>
            </a:extLst>
          </p:cNvPr>
          <p:cNvSpPr>
            <a:spLocks noGrp="1"/>
          </p:cNvSpPr>
          <p:nvPr>
            <p:ph type="pic" sz="quarter" idx="12" hasCustomPrompt="1"/>
          </p:nvPr>
        </p:nvSpPr>
        <p:spPr>
          <a:xfrm>
            <a:off x="627708" y="1854201"/>
            <a:ext cx="2446051" cy="1308100"/>
          </a:xfrm>
          <a:prstGeom prst="rect">
            <a:avLst/>
          </a:prstGeom>
          <a:solidFill>
            <a:srgbClr val="CCFFCC"/>
          </a:solidFill>
          <a:ln>
            <a:noFill/>
          </a:ln>
        </p:spPr>
        <p:txBody>
          <a:bodyPr anchor="ctr"/>
          <a:lstStyle>
            <a:lvl1pPr marL="0" indent="0" algn="ctr">
              <a:buNone/>
              <a:defRPr baseline="0">
                <a:solidFill>
                  <a:srgbClr val="000000"/>
                </a:solidFill>
                <a:latin typeface="+mn-lt"/>
              </a:defRPr>
            </a:lvl1pPr>
          </a:lstStyle>
          <a:p>
            <a:r>
              <a:rPr lang="en-US"/>
              <a:t>Insert Image</a:t>
            </a:r>
          </a:p>
        </p:txBody>
      </p:sp>
      <p:sp>
        <p:nvSpPr>
          <p:cNvPr id="7" name="Text Placeholder 6">
            <a:extLst>
              <a:ext uri="{FF2B5EF4-FFF2-40B4-BE49-F238E27FC236}">
                <a16:creationId xmlns:a16="http://schemas.microsoft.com/office/drawing/2014/main" id="{6BB52BA2-C5B8-4551-A9C4-CE714432E50A}"/>
              </a:ext>
            </a:extLst>
          </p:cNvPr>
          <p:cNvSpPr>
            <a:spLocks noGrp="1"/>
          </p:cNvSpPr>
          <p:nvPr>
            <p:ph type="body" sz="quarter" idx="15" hasCustomPrompt="1"/>
          </p:nvPr>
        </p:nvSpPr>
        <p:spPr>
          <a:xfrm>
            <a:off x="628651" y="3340100"/>
            <a:ext cx="2445108" cy="3507317"/>
          </a:xfrm>
          <a:prstGeom prst="rect">
            <a:avLst/>
          </a:prstGeom>
        </p:spPr>
        <p:txBody>
          <a:bodyPr/>
          <a:lstStyle>
            <a:lvl1pPr marL="0" indent="0">
              <a:buNone/>
              <a:defRPr sz="1600">
                <a:latin typeface="Myriad Pro" panose="020B0503030403020204" pitchFamily="34" charset="0"/>
              </a:defRPr>
            </a:lvl1pPr>
            <a:lvl2pPr marL="302676" indent="0">
              <a:buNone/>
              <a:defRPr sz="1600">
                <a:latin typeface="Myriad Pro" panose="020B0503030403020204" pitchFamily="34" charset="0"/>
              </a:defRPr>
            </a:lvl2pPr>
            <a:lvl3pPr marL="459305" indent="0">
              <a:buNone/>
              <a:defRPr sz="1600">
                <a:latin typeface="Myriad Pro" panose="020B0503030403020204" pitchFamily="34" charset="0"/>
              </a:defRPr>
            </a:lvl3pPr>
            <a:lvl4pPr marL="690016" indent="0">
              <a:buNone/>
              <a:defRPr sz="1600">
                <a:latin typeface="Myriad Pro" panose="020B0503030403020204" pitchFamily="34" charset="0"/>
              </a:defRPr>
            </a:lvl4pPr>
            <a:lvl5pPr marL="918610" indent="0">
              <a:buNone/>
              <a:defRPr sz="1600">
                <a:latin typeface="Myriad Pro" panose="020B0503030403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a:p>
            <a:pPr lvl="0"/>
            <a:endParaRPr lang="en-US"/>
          </a:p>
          <a:p>
            <a:pPr lvl="0"/>
            <a:r>
              <a:rPr lang="en-US"/>
              <a:t>Vestibulum </a:t>
            </a:r>
            <a:r>
              <a:rPr lang="en-US" err="1"/>
              <a:t>dignissim</a:t>
            </a:r>
            <a:r>
              <a:rPr lang="en-US"/>
              <a:t>, </a:t>
            </a:r>
            <a:r>
              <a:rPr lang="en-US" err="1"/>
              <a:t>sapien</a:t>
            </a:r>
            <a:r>
              <a:rPr lang="en-US"/>
              <a:t> </a:t>
            </a:r>
            <a:r>
              <a:rPr lang="en-US" err="1"/>
              <a:t>nec</a:t>
            </a:r>
            <a:r>
              <a:rPr lang="en-US"/>
              <a:t> </a:t>
            </a:r>
            <a:r>
              <a:rPr lang="en-US" err="1"/>
              <a:t>sodales</a:t>
            </a:r>
            <a:r>
              <a:rPr lang="en-US"/>
              <a:t> </a:t>
            </a:r>
            <a:r>
              <a:rPr lang="en-US" err="1"/>
              <a:t>egestas</a:t>
            </a:r>
            <a:r>
              <a:rPr lang="en-US"/>
              <a:t>, </a:t>
            </a:r>
            <a:r>
              <a:rPr lang="en-US" err="1"/>
              <a:t>neque</a:t>
            </a:r>
            <a:r>
              <a:rPr lang="en-US"/>
              <a:t> </a:t>
            </a:r>
            <a:r>
              <a:rPr lang="en-US" err="1"/>
              <a:t>arcu</a:t>
            </a:r>
            <a:r>
              <a:rPr lang="en-US"/>
              <a:t> </a:t>
            </a:r>
            <a:r>
              <a:rPr lang="en-US" err="1"/>
              <a:t>consequat</a:t>
            </a:r>
            <a:r>
              <a:rPr lang="en-US"/>
              <a:t> lorem, et </a:t>
            </a:r>
            <a:r>
              <a:rPr lang="en-US" err="1"/>
              <a:t>vehicula</a:t>
            </a:r>
            <a:r>
              <a:rPr lang="en-US"/>
              <a:t> </a:t>
            </a:r>
            <a:r>
              <a:rPr lang="en-US" err="1"/>
              <a:t>orci</a:t>
            </a:r>
            <a:r>
              <a:rPr lang="en-US"/>
              <a:t> dolor a </a:t>
            </a:r>
            <a:r>
              <a:rPr lang="en-US" err="1"/>
              <a:t>neque</a:t>
            </a:r>
            <a:r>
              <a:rPr lang="en-US"/>
              <a:t>. </a:t>
            </a:r>
          </a:p>
        </p:txBody>
      </p:sp>
      <p:sp>
        <p:nvSpPr>
          <p:cNvPr id="15" name="Slide Number Placeholder 5">
            <a:extLst>
              <a:ext uri="{FF2B5EF4-FFF2-40B4-BE49-F238E27FC236}">
                <a16:creationId xmlns:a16="http://schemas.microsoft.com/office/drawing/2014/main" id="{716BA659-24C5-4F3F-B173-9A9E7F4B8205}"/>
              </a:ext>
            </a:extLst>
          </p:cNvPr>
          <p:cNvSpPr>
            <a:spLocks noGrp="1"/>
          </p:cNvSpPr>
          <p:nvPr>
            <p:ph type="sldNum" sz="quarter" idx="4"/>
          </p:nvPr>
        </p:nvSpPr>
        <p:spPr>
          <a:xfrm>
            <a:off x="11708435" y="6556097"/>
            <a:ext cx="392159" cy="225704"/>
          </a:xfrm>
          <a:prstGeom prst="rect">
            <a:avLst/>
          </a:prstGeom>
        </p:spPr>
        <p:txBody>
          <a:bodyPr vert="horz" lIns="91440" tIns="0" rIns="91440" bIns="0" rtlCol="0" anchor="ctr" anchorCtr="0"/>
          <a:lstStyle>
            <a:lvl1pPr algn="ctr">
              <a:defRPr sz="800" b="0" i="0" baseline="0">
                <a:solidFill>
                  <a:schemeClr val="tx1"/>
                </a:solidFill>
                <a:latin typeface="Myriad Pro" panose="020B0503030403020204" pitchFamily="34" charset="0"/>
                <a:cs typeface="Myriad Pro" panose="020B0503030403020204" pitchFamily="34" charset="0"/>
              </a:defRPr>
            </a:lvl1pPr>
          </a:lstStyle>
          <a:p>
            <a:fld id="{7F0C0638-1B9A-A247-8307-B3AEFFB0D215}" type="slidenum">
              <a:rPr lang="en-US" smtClean="0"/>
              <a:pPr/>
              <a:t>‹#›</a:t>
            </a:fld>
            <a:endParaRPr lang="en-US"/>
          </a:p>
        </p:txBody>
      </p:sp>
      <p:sp>
        <p:nvSpPr>
          <p:cNvPr id="20" name="Picture Placeholder 5">
            <a:extLst>
              <a:ext uri="{FF2B5EF4-FFF2-40B4-BE49-F238E27FC236}">
                <a16:creationId xmlns:a16="http://schemas.microsoft.com/office/drawing/2014/main" id="{68F4340E-BB96-4A5C-B140-0BDDDCD005D1}"/>
              </a:ext>
            </a:extLst>
          </p:cNvPr>
          <p:cNvSpPr>
            <a:spLocks noGrp="1"/>
          </p:cNvSpPr>
          <p:nvPr>
            <p:ph type="pic" sz="quarter" idx="16" hasCustomPrompt="1"/>
          </p:nvPr>
        </p:nvSpPr>
        <p:spPr>
          <a:xfrm>
            <a:off x="3470623" y="1854201"/>
            <a:ext cx="2446051" cy="1308100"/>
          </a:xfrm>
          <a:prstGeom prst="rect">
            <a:avLst/>
          </a:prstGeom>
          <a:solidFill>
            <a:srgbClr val="CCFFCC"/>
          </a:solidFill>
          <a:ln>
            <a:noFill/>
          </a:ln>
        </p:spPr>
        <p:txBody>
          <a:bodyPr anchor="ctr"/>
          <a:lstStyle>
            <a:lvl1pPr marL="0" indent="0" algn="ctr">
              <a:buNone/>
              <a:defRPr baseline="0">
                <a:solidFill>
                  <a:srgbClr val="000000"/>
                </a:solidFill>
                <a:latin typeface="+mn-lt"/>
              </a:defRPr>
            </a:lvl1pPr>
          </a:lstStyle>
          <a:p>
            <a:r>
              <a:rPr lang="en-US"/>
              <a:t>Insert Image</a:t>
            </a:r>
          </a:p>
        </p:txBody>
      </p:sp>
      <p:sp>
        <p:nvSpPr>
          <p:cNvPr id="21" name="Text Placeholder 6">
            <a:extLst>
              <a:ext uri="{FF2B5EF4-FFF2-40B4-BE49-F238E27FC236}">
                <a16:creationId xmlns:a16="http://schemas.microsoft.com/office/drawing/2014/main" id="{170E33DB-80B7-43F6-9362-3B87F576B776}"/>
              </a:ext>
            </a:extLst>
          </p:cNvPr>
          <p:cNvSpPr>
            <a:spLocks noGrp="1"/>
          </p:cNvSpPr>
          <p:nvPr>
            <p:ph type="body" sz="quarter" idx="17" hasCustomPrompt="1"/>
          </p:nvPr>
        </p:nvSpPr>
        <p:spPr>
          <a:xfrm>
            <a:off x="3471566" y="3340100"/>
            <a:ext cx="2445108" cy="3507317"/>
          </a:xfrm>
          <a:prstGeom prst="rect">
            <a:avLst/>
          </a:prstGeom>
        </p:spPr>
        <p:txBody>
          <a:bodyPr/>
          <a:lstStyle>
            <a:lvl1pPr marL="0" indent="0">
              <a:buNone/>
              <a:defRPr sz="1600">
                <a:latin typeface="Myriad Pro" panose="020B0503030403020204" pitchFamily="34" charset="0"/>
              </a:defRPr>
            </a:lvl1pPr>
            <a:lvl2pPr marL="302676" indent="0">
              <a:buNone/>
              <a:defRPr sz="1600">
                <a:latin typeface="Myriad Pro" panose="020B0503030403020204" pitchFamily="34" charset="0"/>
              </a:defRPr>
            </a:lvl2pPr>
            <a:lvl3pPr marL="459305" indent="0">
              <a:buNone/>
              <a:defRPr sz="1600">
                <a:latin typeface="Myriad Pro" panose="020B0503030403020204" pitchFamily="34" charset="0"/>
              </a:defRPr>
            </a:lvl3pPr>
            <a:lvl4pPr marL="690016" indent="0">
              <a:buNone/>
              <a:defRPr sz="1600">
                <a:latin typeface="Myriad Pro" panose="020B0503030403020204" pitchFamily="34" charset="0"/>
              </a:defRPr>
            </a:lvl4pPr>
            <a:lvl5pPr marL="918610" indent="0">
              <a:buNone/>
              <a:defRPr sz="1600">
                <a:latin typeface="Myriad Pro" panose="020B0503030403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a:p>
            <a:pPr lvl="0"/>
            <a:endParaRPr lang="en-US"/>
          </a:p>
          <a:p>
            <a:pPr lvl="0"/>
            <a:r>
              <a:rPr lang="en-US"/>
              <a:t>Vestibulum </a:t>
            </a:r>
            <a:r>
              <a:rPr lang="en-US" err="1"/>
              <a:t>dignissim</a:t>
            </a:r>
            <a:r>
              <a:rPr lang="en-US"/>
              <a:t>, </a:t>
            </a:r>
            <a:r>
              <a:rPr lang="en-US" err="1"/>
              <a:t>sapien</a:t>
            </a:r>
            <a:r>
              <a:rPr lang="en-US"/>
              <a:t> </a:t>
            </a:r>
            <a:r>
              <a:rPr lang="en-US" err="1"/>
              <a:t>nec</a:t>
            </a:r>
            <a:r>
              <a:rPr lang="en-US"/>
              <a:t> </a:t>
            </a:r>
            <a:r>
              <a:rPr lang="en-US" err="1"/>
              <a:t>sodales</a:t>
            </a:r>
            <a:r>
              <a:rPr lang="en-US"/>
              <a:t> </a:t>
            </a:r>
            <a:r>
              <a:rPr lang="en-US" err="1"/>
              <a:t>egestas</a:t>
            </a:r>
            <a:r>
              <a:rPr lang="en-US"/>
              <a:t>, </a:t>
            </a:r>
            <a:r>
              <a:rPr lang="en-US" err="1"/>
              <a:t>neque</a:t>
            </a:r>
            <a:r>
              <a:rPr lang="en-US"/>
              <a:t> </a:t>
            </a:r>
            <a:r>
              <a:rPr lang="en-US" err="1"/>
              <a:t>arcu</a:t>
            </a:r>
            <a:r>
              <a:rPr lang="en-US"/>
              <a:t> </a:t>
            </a:r>
            <a:r>
              <a:rPr lang="en-US" err="1"/>
              <a:t>consequat</a:t>
            </a:r>
            <a:r>
              <a:rPr lang="en-US"/>
              <a:t> lorem, et </a:t>
            </a:r>
            <a:r>
              <a:rPr lang="en-US" err="1"/>
              <a:t>vehicula</a:t>
            </a:r>
            <a:r>
              <a:rPr lang="en-US"/>
              <a:t> </a:t>
            </a:r>
            <a:r>
              <a:rPr lang="en-US" err="1"/>
              <a:t>orci</a:t>
            </a:r>
            <a:r>
              <a:rPr lang="en-US"/>
              <a:t> dolor a </a:t>
            </a:r>
            <a:r>
              <a:rPr lang="en-US" err="1"/>
              <a:t>neque</a:t>
            </a:r>
            <a:r>
              <a:rPr lang="en-US"/>
              <a:t>. </a:t>
            </a:r>
          </a:p>
        </p:txBody>
      </p:sp>
      <p:sp>
        <p:nvSpPr>
          <p:cNvPr id="22" name="Picture Placeholder 5">
            <a:extLst>
              <a:ext uri="{FF2B5EF4-FFF2-40B4-BE49-F238E27FC236}">
                <a16:creationId xmlns:a16="http://schemas.microsoft.com/office/drawing/2014/main" id="{7938A3AF-59A4-4CBA-809C-8FBEA5143C74}"/>
              </a:ext>
            </a:extLst>
          </p:cNvPr>
          <p:cNvSpPr>
            <a:spLocks noGrp="1"/>
          </p:cNvSpPr>
          <p:nvPr>
            <p:ph type="pic" sz="quarter" idx="18" hasCustomPrompt="1"/>
          </p:nvPr>
        </p:nvSpPr>
        <p:spPr>
          <a:xfrm>
            <a:off x="6287781" y="1855839"/>
            <a:ext cx="2446051" cy="1308100"/>
          </a:xfrm>
          <a:prstGeom prst="rect">
            <a:avLst/>
          </a:prstGeom>
          <a:solidFill>
            <a:srgbClr val="CCFFCC"/>
          </a:solidFill>
          <a:ln>
            <a:noFill/>
          </a:ln>
        </p:spPr>
        <p:txBody>
          <a:bodyPr anchor="ctr"/>
          <a:lstStyle>
            <a:lvl1pPr marL="0" indent="0" algn="ctr">
              <a:buNone/>
              <a:defRPr baseline="0">
                <a:solidFill>
                  <a:srgbClr val="000000"/>
                </a:solidFill>
                <a:latin typeface="+mn-lt"/>
              </a:defRPr>
            </a:lvl1pPr>
          </a:lstStyle>
          <a:p>
            <a:r>
              <a:rPr lang="en-US"/>
              <a:t>Insert Image</a:t>
            </a:r>
          </a:p>
        </p:txBody>
      </p:sp>
      <p:sp>
        <p:nvSpPr>
          <p:cNvPr id="23" name="Text Placeholder 6">
            <a:extLst>
              <a:ext uri="{FF2B5EF4-FFF2-40B4-BE49-F238E27FC236}">
                <a16:creationId xmlns:a16="http://schemas.microsoft.com/office/drawing/2014/main" id="{691C6811-29F6-4524-A12E-D3565FED17BC}"/>
              </a:ext>
            </a:extLst>
          </p:cNvPr>
          <p:cNvSpPr>
            <a:spLocks noGrp="1"/>
          </p:cNvSpPr>
          <p:nvPr>
            <p:ph type="body" sz="quarter" idx="19" hasCustomPrompt="1"/>
          </p:nvPr>
        </p:nvSpPr>
        <p:spPr>
          <a:xfrm>
            <a:off x="6288725" y="3341739"/>
            <a:ext cx="2445108" cy="3507317"/>
          </a:xfrm>
          <a:prstGeom prst="rect">
            <a:avLst/>
          </a:prstGeom>
        </p:spPr>
        <p:txBody>
          <a:bodyPr/>
          <a:lstStyle>
            <a:lvl1pPr marL="0" indent="0">
              <a:buNone/>
              <a:defRPr sz="1600">
                <a:latin typeface="Myriad Pro" panose="020B0503030403020204" pitchFamily="34" charset="0"/>
              </a:defRPr>
            </a:lvl1pPr>
            <a:lvl2pPr marL="302676" indent="0">
              <a:buNone/>
              <a:defRPr sz="1600">
                <a:latin typeface="Myriad Pro" panose="020B0503030403020204" pitchFamily="34" charset="0"/>
              </a:defRPr>
            </a:lvl2pPr>
            <a:lvl3pPr marL="459305" indent="0">
              <a:buNone/>
              <a:defRPr sz="1600">
                <a:latin typeface="Myriad Pro" panose="020B0503030403020204" pitchFamily="34" charset="0"/>
              </a:defRPr>
            </a:lvl3pPr>
            <a:lvl4pPr marL="690016" indent="0">
              <a:buNone/>
              <a:defRPr sz="1600">
                <a:latin typeface="Myriad Pro" panose="020B0503030403020204" pitchFamily="34" charset="0"/>
              </a:defRPr>
            </a:lvl4pPr>
            <a:lvl5pPr marL="918610" indent="0">
              <a:buNone/>
              <a:defRPr sz="1600">
                <a:latin typeface="Myriad Pro" panose="020B0503030403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a:p>
            <a:pPr lvl="0"/>
            <a:endParaRPr lang="en-US"/>
          </a:p>
          <a:p>
            <a:pPr lvl="0"/>
            <a:r>
              <a:rPr lang="en-US"/>
              <a:t>Vestibulum </a:t>
            </a:r>
            <a:r>
              <a:rPr lang="en-US" err="1"/>
              <a:t>dignissim</a:t>
            </a:r>
            <a:r>
              <a:rPr lang="en-US"/>
              <a:t>, </a:t>
            </a:r>
            <a:r>
              <a:rPr lang="en-US" err="1"/>
              <a:t>sapien</a:t>
            </a:r>
            <a:r>
              <a:rPr lang="en-US"/>
              <a:t> </a:t>
            </a:r>
            <a:r>
              <a:rPr lang="en-US" err="1"/>
              <a:t>nec</a:t>
            </a:r>
            <a:r>
              <a:rPr lang="en-US"/>
              <a:t> </a:t>
            </a:r>
            <a:r>
              <a:rPr lang="en-US" err="1"/>
              <a:t>sodales</a:t>
            </a:r>
            <a:r>
              <a:rPr lang="en-US"/>
              <a:t> </a:t>
            </a:r>
            <a:r>
              <a:rPr lang="en-US" err="1"/>
              <a:t>egestas</a:t>
            </a:r>
            <a:r>
              <a:rPr lang="en-US"/>
              <a:t>, </a:t>
            </a:r>
            <a:r>
              <a:rPr lang="en-US" err="1"/>
              <a:t>neque</a:t>
            </a:r>
            <a:r>
              <a:rPr lang="en-US"/>
              <a:t> </a:t>
            </a:r>
            <a:r>
              <a:rPr lang="en-US" err="1"/>
              <a:t>arcu</a:t>
            </a:r>
            <a:r>
              <a:rPr lang="en-US"/>
              <a:t> </a:t>
            </a:r>
            <a:r>
              <a:rPr lang="en-US" err="1"/>
              <a:t>consequat</a:t>
            </a:r>
            <a:r>
              <a:rPr lang="en-US"/>
              <a:t> lorem, et </a:t>
            </a:r>
            <a:r>
              <a:rPr lang="en-US" err="1"/>
              <a:t>vehicula</a:t>
            </a:r>
            <a:r>
              <a:rPr lang="en-US"/>
              <a:t> </a:t>
            </a:r>
            <a:r>
              <a:rPr lang="en-US" err="1"/>
              <a:t>orci</a:t>
            </a:r>
            <a:r>
              <a:rPr lang="en-US"/>
              <a:t> dolor a </a:t>
            </a:r>
            <a:r>
              <a:rPr lang="en-US" err="1"/>
              <a:t>neque</a:t>
            </a:r>
            <a:r>
              <a:rPr lang="en-US"/>
              <a:t>. </a:t>
            </a:r>
          </a:p>
        </p:txBody>
      </p:sp>
      <p:sp>
        <p:nvSpPr>
          <p:cNvPr id="24" name="Picture Placeholder 5">
            <a:extLst>
              <a:ext uri="{FF2B5EF4-FFF2-40B4-BE49-F238E27FC236}">
                <a16:creationId xmlns:a16="http://schemas.microsoft.com/office/drawing/2014/main" id="{E148DFE5-F38B-40E6-BA94-EB70B7A3A1BB}"/>
              </a:ext>
            </a:extLst>
          </p:cNvPr>
          <p:cNvSpPr>
            <a:spLocks noGrp="1"/>
          </p:cNvSpPr>
          <p:nvPr>
            <p:ph type="pic" sz="quarter" idx="20" hasCustomPrompt="1"/>
          </p:nvPr>
        </p:nvSpPr>
        <p:spPr>
          <a:xfrm>
            <a:off x="9130715" y="1855839"/>
            <a:ext cx="2446051" cy="1308100"/>
          </a:xfrm>
          <a:prstGeom prst="rect">
            <a:avLst/>
          </a:prstGeom>
          <a:solidFill>
            <a:srgbClr val="CCFFCC"/>
          </a:solidFill>
          <a:ln>
            <a:noFill/>
          </a:ln>
        </p:spPr>
        <p:txBody>
          <a:bodyPr anchor="ctr"/>
          <a:lstStyle>
            <a:lvl1pPr marL="0" indent="0" algn="ctr">
              <a:buNone/>
              <a:defRPr baseline="0">
                <a:solidFill>
                  <a:srgbClr val="000000"/>
                </a:solidFill>
                <a:latin typeface="+mn-lt"/>
              </a:defRPr>
            </a:lvl1pPr>
          </a:lstStyle>
          <a:p>
            <a:r>
              <a:rPr lang="en-US"/>
              <a:t>Insert Image</a:t>
            </a:r>
          </a:p>
        </p:txBody>
      </p:sp>
      <p:sp>
        <p:nvSpPr>
          <p:cNvPr id="25" name="Text Placeholder 6">
            <a:extLst>
              <a:ext uri="{FF2B5EF4-FFF2-40B4-BE49-F238E27FC236}">
                <a16:creationId xmlns:a16="http://schemas.microsoft.com/office/drawing/2014/main" id="{3B7EB298-5953-494E-AC0D-0818B77783B9}"/>
              </a:ext>
            </a:extLst>
          </p:cNvPr>
          <p:cNvSpPr>
            <a:spLocks noGrp="1"/>
          </p:cNvSpPr>
          <p:nvPr>
            <p:ph type="body" sz="quarter" idx="21" hasCustomPrompt="1"/>
          </p:nvPr>
        </p:nvSpPr>
        <p:spPr>
          <a:xfrm>
            <a:off x="9131658" y="3341739"/>
            <a:ext cx="2445108" cy="3507317"/>
          </a:xfrm>
          <a:prstGeom prst="rect">
            <a:avLst/>
          </a:prstGeom>
        </p:spPr>
        <p:txBody>
          <a:bodyPr/>
          <a:lstStyle>
            <a:lvl1pPr marL="0" indent="0">
              <a:buNone/>
              <a:defRPr sz="1600">
                <a:latin typeface="Myriad Pro" panose="020B0503030403020204" pitchFamily="34" charset="0"/>
              </a:defRPr>
            </a:lvl1pPr>
            <a:lvl2pPr marL="302676" indent="0">
              <a:buNone/>
              <a:defRPr sz="1600">
                <a:latin typeface="Myriad Pro" panose="020B0503030403020204" pitchFamily="34" charset="0"/>
              </a:defRPr>
            </a:lvl2pPr>
            <a:lvl3pPr marL="459305" indent="0">
              <a:buNone/>
              <a:defRPr sz="1600">
                <a:latin typeface="Myriad Pro" panose="020B0503030403020204" pitchFamily="34" charset="0"/>
              </a:defRPr>
            </a:lvl3pPr>
            <a:lvl4pPr marL="690016" indent="0">
              <a:buNone/>
              <a:defRPr sz="1600">
                <a:latin typeface="Myriad Pro" panose="020B0503030403020204" pitchFamily="34" charset="0"/>
              </a:defRPr>
            </a:lvl4pPr>
            <a:lvl5pPr marL="918610" indent="0">
              <a:buNone/>
              <a:defRPr sz="1600">
                <a:latin typeface="Myriad Pro" panose="020B0503030403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a:p>
            <a:pPr lvl="0"/>
            <a:endParaRPr lang="en-US"/>
          </a:p>
          <a:p>
            <a:pPr lvl="0"/>
            <a:r>
              <a:rPr lang="en-US"/>
              <a:t>Vestibulum </a:t>
            </a:r>
            <a:r>
              <a:rPr lang="en-US" err="1"/>
              <a:t>dignissim</a:t>
            </a:r>
            <a:r>
              <a:rPr lang="en-US"/>
              <a:t>, </a:t>
            </a:r>
            <a:r>
              <a:rPr lang="en-US" err="1"/>
              <a:t>sapien</a:t>
            </a:r>
            <a:r>
              <a:rPr lang="en-US"/>
              <a:t> </a:t>
            </a:r>
            <a:r>
              <a:rPr lang="en-US" err="1"/>
              <a:t>nec</a:t>
            </a:r>
            <a:r>
              <a:rPr lang="en-US"/>
              <a:t> </a:t>
            </a:r>
            <a:r>
              <a:rPr lang="en-US" err="1"/>
              <a:t>sodales</a:t>
            </a:r>
            <a:r>
              <a:rPr lang="en-US"/>
              <a:t> </a:t>
            </a:r>
            <a:r>
              <a:rPr lang="en-US" err="1"/>
              <a:t>egestas</a:t>
            </a:r>
            <a:r>
              <a:rPr lang="en-US"/>
              <a:t>, </a:t>
            </a:r>
            <a:r>
              <a:rPr lang="en-US" err="1"/>
              <a:t>neque</a:t>
            </a:r>
            <a:r>
              <a:rPr lang="en-US"/>
              <a:t> </a:t>
            </a:r>
            <a:r>
              <a:rPr lang="en-US" err="1"/>
              <a:t>arcu</a:t>
            </a:r>
            <a:r>
              <a:rPr lang="en-US"/>
              <a:t> </a:t>
            </a:r>
            <a:r>
              <a:rPr lang="en-US" err="1"/>
              <a:t>consequat</a:t>
            </a:r>
            <a:r>
              <a:rPr lang="en-US"/>
              <a:t> lorem, et </a:t>
            </a:r>
            <a:r>
              <a:rPr lang="en-US" err="1"/>
              <a:t>vehicula</a:t>
            </a:r>
            <a:r>
              <a:rPr lang="en-US"/>
              <a:t> </a:t>
            </a:r>
            <a:r>
              <a:rPr lang="en-US" err="1"/>
              <a:t>orci</a:t>
            </a:r>
            <a:r>
              <a:rPr lang="en-US"/>
              <a:t> dolor a </a:t>
            </a:r>
            <a:r>
              <a:rPr lang="en-US" err="1"/>
              <a:t>neque</a:t>
            </a:r>
            <a:r>
              <a:rPr lang="en-US"/>
              <a:t>. </a:t>
            </a:r>
          </a:p>
        </p:txBody>
      </p:sp>
    </p:spTree>
    <p:extLst>
      <p:ext uri="{BB962C8B-B14F-4D97-AF65-F5344CB8AC3E}">
        <p14:creationId xmlns:p14="http://schemas.microsoft.com/office/powerpoint/2010/main" val="2023802627"/>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mbeded Table - Side Source">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55731BAA-5794-4F8B-9C2A-AB3D6ED286DD}"/>
              </a:ext>
            </a:extLst>
          </p:cNvPr>
          <p:cNvSpPr>
            <a:spLocks noGrp="1"/>
          </p:cNvSpPr>
          <p:nvPr>
            <p:ph type="body" sz="quarter" idx="13" hasCustomPrompt="1"/>
          </p:nvPr>
        </p:nvSpPr>
        <p:spPr>
          <a:xfrm>
            <a:off x="627707" y="436817"/>
            <a:ext cx="11080728" cy="517655"/>
          </a:xfrm>
          <a:prstGeom prst="rect">
            <a:avLst/>
          </a:prstGeom>
        </p:spPr>
        <p:txBody>
          <a:bodyPr/>
          <a:lstStyle>
            <a:lvl1pPr marL="0" indent="0" algn="l">
              <a:buFontTx/>
              <a:buNone/>
              <a:defRPr sz="2400">
                <a:solidFill>
                  <a:schemeClr val="tx1"/>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CALGARY IS</a:t>
            </a:r>
          </a:p>
        </p:txBody>
      </p:sp>
      <p:sp>
        <p:nvSpPr>
          <p:cNvPr id="5" name="Text Placeholder 2">
            <a:extLst>
              <a:ext uri="{FF2B5EF4-FFF2-40B4-BE49-F238E27FC236}">
                <a16:creationId xmlns:a16="http://schemas.microsoft.com/office/drawing/2014/main" id="{4A024C54-3E86-4F2C-87B9-8C5B11234386}"/>
              </a:ext>
            </a:extLst>
          </p:cNvPr>
          <p:cNvSpPr>
            <a:spLocks noGrp="1"/>
          </p:cNvSpPr>
          <p:nvPr>
            <p:ph type="body" sz="quarter" idx="14" hasCustomPrompt="1"/>
          </p:nvPr>
        </p:nvSpPr>
        <p:spPr>
          <a:xfrm>
            <a:off x="627707" y="954472"/>
            <a:ext cx="11080728" cy="620329"/>
          </a:xfrm>
          <a:prstGeom prst="rect">
            <a:avLst/>
          </a:prstGeom>
        </p:spPr>
        <p:txBody>
          <a:bodyPr/>
          <a:lstStyle>
            <a:lvl1pPr marL="0" indent="0" algn="l">
              <a:lnSpc>
                <a:spcPts val="5600"/>
              </a:lnSpc>
              <a:buFontTx/>
              <a:buNone/>
              <a:defRPr sz="6133">
                <a:solidFill>
                  <a:srgbClr val="DC2332"/>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INSERT HEADLINE </a:t>
            </a:r>
          </a:p>
        </p:txBody>
      </p:sp>
      <p:sp>
        <p:nvSpPr>
          <p:cNvPr id="15" name="Slide Number Placeholder 5">
            <a:extLst>
              <a:ext uri="{FF2B5EF4-FFF2-40B4-BE49-F238E27FC236}">
                <a16:creationId xmlns:a16="http://schemas.microsoft.com/office/drawing/2014/main" id="{716BA659-24C5-4F3F-B173-9A9E7F4B8205}"/>
              </a:ext>
            </a:extLst>
          </p:cNvPr>
          <p:cNvSpPr>
            <a:spLocks noGrp="1"/>
          </p:cNvSpPr>
          <p:nvPr>
            <p:ph type="sldNum" sz="quarter" idx="4"/>
          </p:nvPr>
        </p:nvSpPr>
        <p:spPr>
          <a:xfrm>
            <a:off x="11708435" y="6556097"/>
            <a:ext cx="392159" cy="225704"/>
          </a:xfrm>
          <a:prstGeom prst="rect">
            <a:avLst/>
          </a:prstGeom>
        </p:spPr>
        <p:txBody>
          <a:bodyPr vert="horz" lIns="91440" tIns="0" rIns="91440" bIns="0" rtlCol="0" anchor="ctr" anchorCtr="0"/>
          <a:lstStyle>
            <a:lvl1pPr algn="ctr">
              <a:defRPr sz="800" b="0" i="0" baseline="0">
                <a:solidFill>
                  <a:schemeClr val="tx1"/>
                </a:solidFill>
                <a:latin typeface="Myriad Pro" panose="020B0503030403020204" pitchFamily="34" charset="0"/>
                <a:cs typeface="Myriad Pro" panose="020B0503030403020204" pitchFamily="34" charset="0"/>
              </a:defRPr>
            </a:lvl1pPr>
          </a:lstStyle>
          <a:p>
            <a:fld id="{7F0C0638-1B9A-A247-8307-B3AEFFB0D215}" type="slidenum">
              <a:rPr lang="en-US" smtClean="0"/>
              <a:pPr/>
              <a:t>‹#›</a:t>
            </a:fld>
            <a:endParaRPr lang="en-US"/>
          </a:p>
        </p:txBody>
      </p:sp>
      <p:sp>
        <p:nvSpPr>
          <p:cNvPr id="18" name="Text Placeholder 6">
            <a:extLst>
              <a:ext uri="{FF2B5EF4-FFF2-40B4-BE49-F238E27FC236}">
                <a16:creationId xmlns:a16="http://schemas.microsoft.com/office/drawing/2014/main" id="{1DF0B1DB-1E58-4F4E-B3BB-66F31CCE246B}"/>
              </a:ext>
            </a:extLst>
          </p:cNvPr>
          <p:cNvSpPr>
            <a:spLocks noGrp="1"/>
          </p:cNvSpPr>
          <p:nvPr>
            <p:ph type="body" sz="quarter" idx="21" hasCustomPrompt="1"/>
          </p:nvPr>
        </p:nvSpPr>
        <p:spPr>
          <a:xfrm>
            <a:off x="9956800" y="2001626"/>
            <a:ext cx="1751635" cy="3507317"/>
          </a:xfrm>
          <a:prstGeom prst="rect">
            <a:avLst/>
          </a:prstGeom>
        </p:spPr>
        <p:txBody>
          <a:bodyPr/>
          <a:lstStyle>
            <a:lvl1pPr marL="0" indent="0">
              <a:buNone/>
              <a:defRPr sz="1333">
                <a:solidFill>
                  <a:schemeClr val="tx1">
                    <a:lumMod val="65000"/>
                    <a:lumOff val="35000"/>
                  </a:schemeClr>
                </a:solidFill>
                <a:latin typeface="Myriad Pro" panose="020B0503030403020204" pitchFamily="34" charset="0"/>
              </a:defRPr>
            </a:lvl1pPr>
            <a:lvl2pPr marL="302676" indent="0">
              <a:buNone/>
              <a:defRPr sz="1600">
                <a:latin typeface="Myriad Pro" panose="020B0503030403020204" pitchFamily="34" charset="0"/>
              </a:defRPr>
            </a:lvl2pPr>
            <a:lvl3pPr marL="459305" indent="0">
              <a:buNone/>
              <a:defRPr sz="1600">
                <a:latin typeface="Myriad Pro" panose="020B0503030403020204" pitchFamily="34" charset="0"/>
              </a:defRPr>
            </a:lvl3pPr>
            <a:lvl4pPr marL="690016" indent="0">
              <a:buNone/>
              <a:defRPr sz="1600">
                <a:latin typeface="Myriad Pro" panose="020B0503030403020204" pitchFamily="34" charset="0"/>
              </a:defRPr>
            </a:lvl4pPr>
            <a:lvl5pPr marL="918610" indent="0">
              <a:buNone/>
              <a:defRPr sz="1600">
                <a:latin typeface="Myriad Pro" panose="020B0503030403020204" pitchFamily="34" charset="0"/>
              </a:defRPr>
            </a:lvl5pPr>
          </a:lstStyle>
          <a:p>
            <a:pPr lvl="0"/>
            <a:r>
              <a:rPr lang="en-US"/>
              <a:t>***Insert source or extra comments. 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a:p>
            <a:pPr lvl="0"/>
            <a:endParaRPr lang="en-US"/>
          </a:p>
          <a:p>
            <a:pPr lvl="0"/>
            <a:r>
              <a:rPr lang="en-US"/>
              <a:t>Vestibulum </a:t>
            </a:r>
            <a:r>
              <a:rPr lang="en-US" err="1"/>
              <a:t>dignissim</a:t>
            </a:r>
            <a:r>
              <a:rPr lang="en-US"/>
              <a:t>, </a:t>
            </a:r>
            <a:r>
              <a:rPr lang="en-US" err="1"/>
              <a:t>sapien</a:t>
            </a:r>
            <a:r>
              <a:rPr lang="en-US"/>
              <a:t> </a:t>
            </a:r>
            <a:r>
              <a:rPr lang="en-US" err="1"/>
              <a:t>nec</a:t>
            </a:r>
            <a:r>
              <a:rPr lang="en-US"/>
              <a:t> </a:t>
            </a:r>
            <a:r>
              <a:rPr lang="en-US" err="1"/>
              <a:t>sodales</a:t>
            </a:r>
            <a:r>
              <a:rPr lang="en-US"/>
              <a:t> </a:t>
            </a:r>
            <a:r>
              <a:rPr lang="en-US" err="1"/>
              <a:t>egestas</a:t>
            </a:r>
            <a:r>
              <a:rPr lang="en-US"/>
              <a:t>, </a:t>
            </a:r>
            <a:r>
              <a:rPr lang="en-US" err="1"/>
              <a:t>neque</a:t>
            </a:r>
            <a:r>
              <a:rPr lang="en-US"/>
              <a:t> </a:t>
            </a:r>
            <a:r>
              <a:rPr lang="en-US" err="1"/>
              <a:t>arcu</a:t>
            </a:r>
            <a:r>
              <a:rPr lang="en-US"/>
              <a:t> </a:t>
            </a:r>
            <a:r>
              <a:rPr lang="en-US" err="1"/>
              <a:t>consequat</a:t>
            </a:r>
            <a:r>
              <a:rPr lang="en-US"/>
              <a:t> lorem, et </a:t>
            </a:r>
            <a:r>
              <a:rPr lang="en-US" err="1"/>
              <a:t>vehicula</a:t>
            </a:r>
            <a:r>
              <a:rPr lang="en-US"/>
              <a:t> </a:t>
            </a:r>
            <a:r>
              <a:rPr lang="en-US" err="1"/>
              <a:t>orci</a:t>
            </a:r>
            <a:r>
              <a:rPr lang="en-US"/>
              <a:t> dolor a </a:t>
            </a:r>
            <a:r>
              <a:rPr lang="en-US" err="1"/>
              <a:t>neque</a:t>
            </a:r>
            <a:r>
              <a:rPr lang="en-US"/>
              <a:t>. </a:t>
            </a:r>
          </a:p>
        </p:txBody>
      </p:sp>
    </p:spTree>
    <p:extLst>
      <p:ext uri="{BB962C8B-B14F-4D97-AF65-F5344CB8AC3E}">
        <p14:creationId xmlns:p14="http://schemas.microsoft.com/office/powerpoint/2010/main" val="3133913506"/>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mbeded Table - Bottom Source">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55731BAA-5794-4F8B-9C2A-AB3D6ED286DD}"/>
              </a:ext>
            </a:extLst>
          </p:cNvPr>
          <p:cNvSpPr>
            <a:spLocks noGrp="1"/>
          </p:cNvSpPr>
          <p:nvPr>
            <p:ph type="body" sz="quarter" idx="13" hasCustomPrompt="1"/>
          </p:nvPr>
        </p:nvSpPr>
        <p:spPr>
          <a:xfrm>
            <a:off x="627707" y="436817"/>
            <a:ext cx="11080728" cy="517655"/>
          </a:xfrm>
          <a:prstGeom prst="rect">
            <a:avLst/>
          </a:prstGeom>
        </p:spPr>
        <p:txBody>
          <a:bodyPr/>
          <a:lstStyle>
            <a:lvl1pPr marL="0" indent="0" algn="l">
              <a:buFontTx/>
              <a:buNone/>
              <a:defRPr sz="2400">
                <a:solidFill>
                  <a:schemeClr val="tx1"/>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CALGARY IS</a:t>
            </a:r>
          </a:p>
        </p:txBody>
      </p:sp>
      <p:sp>
        <p:nvSpPr>
          <p:cNvPr id="5" name="Text Placeholder 2">
            <a:extLst>
              <a:ext uri="{FF2B5EF4-FFF2-40B4-BE49-F238E27FC236}">
                <a16:creationId xmlns:a16="http://schemas.microsoft.com/office/drawing/2014/main" id="{4A024C54-3E86-4F2C-87B9-8C5B11234386}"/>
              </a:ext>
            </a:extLst>
          </p:cNvPr>
          <p:cNvSpPr>
            <a:spLocks noGrp="1"/>
          </p:cNvSpPr>
          <p:nvPr>
            <p:ph type="body" sz="quarter" idx="14" hasCustomPrompt="1"/>
          </p:nvPr>
        </p:nvSpPr>
        <p:spPr>
          <a:xfrm>
            <a:off x="627707" y="954472"/>
            <a:ext cx="11080728" cy="620329"/>
          </a:xfrm>
          <a:prstGeom prst="rect">
            <a:avLst/>
          </a:prstGeom>
        </p:spPr>
        <p:txBody>
          <a:bodyPr/>
          <a:lstStyle>
            <a:lvl1pPr marL="0" indent="0" algn="l">
              <a:lnSpc>
                <a:spcPts val="5600"/>
              </a:lnSpc>
              <a:buFontTx/>
              <a:buNone/>
              <a:defRPr sz="6133">
                <a:solidFill>
                  <a:srgbClr val="DC2332"/>
                </a:solidFill>
                <a:latin typeface="Myriad Pro Black Cond" panose="020B0906030403020204" pitchFamily="34" charset="0"/>
              </a:defRPr>
            </a:lvl1pPr>
            <a:lvl2pPr marL="302676" indent="0" algn="l">
              <a:buFontTx/>
              <a:buNone/>
              <a:defRPr sz="2400">
                <a:solidFill>
                  <a:schemeClr val="bg1"/>
                </a:solidFill>
                <a:latin typeface="Myriad Pro Black Cond" panose="020B0906030403020204" pitchFamily="34" charset="0"/>
              </a:defRPr>
            </a:lvl2pPr>
            <a:lvl3pPr marL="459305" indent="0" algn="l">
              <a:buFontTx/>
              <a:buNone/>
              <a:defRPr sz="2400">
                <a:solidFill>
                  <a:schemeClr val="bg1"/>
                </a:solidFill>
                <a:latin typeface="Myriad Pro Black Cond" panose="020B0906030403020204" pitchFamily="34" charset="0"/>
              </a:defRPr>
            </a:lvl3pPr>
            <a:lvl4pPr marL="690016" indent="0" algn="l">
              <a:buFontTx/>
              <a:buNone/>
              <a:defRPr sz="2400">
                <a:solidFill>
                  <a:schemeClr val="bg1"/>
                </a:solidFill>
                <a:latin typeface="Myriad Pro Black Cond" panose="020B0906030403020204" pitchFamily="34" charset="0"/>
              </a:defRPr>
            </a:lvl4pPr>
            <a:lvl5pPr marL="918610" indent="0" algn="l">
              <a:buFontTx/>
              <a:buNone/>
              <a:defRPr sz="2400">
                <a:solidFill>
                  <a:schemeClr val="bg1"/>
                </a:solidFill>
                <a:latin typeface="Myriad Pro Black Cond" panose="020B0906030403020204" pitchFamily="34" charset="0"/>
              </a:defRPr>
            </a:lvl5pPr>
          </a:lstStyle>
          <a:p>
            <a:pPr lvl="0"/>
            <a:r>
              <a:rPr lang="en-US"/>
              <a:t>INSERT HEADLINE </a:t>
            </a:r>
          </a:p>
        </p:txBody>
      </p:sp>
      <p:sp>
        <p:nvSpPr>
          <p:cNvPr id="15" name="Slide Number Placeholder 5">
            <a:extLst>
              <a:ext uri="{FF2B5EF4-FFF2-40B4-BE49-F238E27FC236}">
                <a16:creationId xmlns:a16="http://schemas.microsoft.com/office/drawing/2014/main" id="{716BA659-24C5-4F3F-B173-9A9E7F4B8205}"/>
              </a:ext>
            </a:extLst>
          </p:cNvPr>
          <p:cNvSpPr>
            <a:spLocks noGrp="1"/>
          </p:cNvSpPr>
          <p:nvPr>
            <p:ph type="sldNum" sz="quarter" idx="4"/>
          </p:nvPr>
        </p:nvSpPr>
        <p:spPr>
          <a:xfrm>
            <a:off x="11708435" y="6556097"/>
            <a:ext cx="392159" cy="225704"/>
          </a:xfrm>
          <a:prstGeom prst="rect">
            <a:avLst/>
          </a:prstGeom>
        </p:spPr>
        <p:txBody>
          <a:bodyPr vert="horz" lIns="91440" tIns="0" rIns="91440" bIns="0" rtlCol="0" anchor="ctr" anchorCtr="0"/>
          <a:lstStyle>
            <a:lvl1pPr algn="ctr">
              <a:defRPr sz="800" b="0" i="0" baseline="0">
                <a:solidFill>
                  <a:schemeClr val="tx1"/>
                </a:solidFill>
                <a:latin typeface="Myriad Pro" panose="020B0503030403020204" pitchFamily="34" charset="0"/>
                <a:cs typeface="Myriad Pro" panose="020B0503030403020204" pitchFamily="34" charset="0"/>
              </a:defRPr>
            </a:lvl1pPr>
          </a:lstStyle>
          <a:p>
            <a:fld id="{7F0C0638-1B9A-A247-8307-B3AEFFB0D215}" type="slidenum">
              <a:rPr lang="en-US" smtClean="0"/>
              <a:pPr/>
              <a:t>‹#›</a:t>
            </a:fld>
            <a:endParaRPr lang="en-US"/>
          </a:p>
        </p:txBody>
      </p:sp>
      <p:sp>
        <p:nvSpPr>
          <p:cNvPr id="18" name="Text Placeholder 6">
            <a:extLst>
              <a:ext uri="{FF2B5EF4-FFF2-40B4-BE49-F238E27FC236}">
                <a16:creationId xmlns:a16="http://schemas.microsoft.com/office/drawing/2014/main" id="{1DF0B1DB-1E58-4F4E-B3BB-66F31CCE246B}"/>
              </a:ext>
            </a:extLst>
          </p:cNvPr>
          <p:cNvSpPr>
            <a:spLocks noGrp="1"/>
          </p:cNvSpPr>
          <p:nvPr>
            <p:ph type="body" sz="quarter" idx="21" hasCustomPrompt="1"/>
          </p:nvPr>
        </p:nvSpPr>
        <p:spPr>
          <a:xfrm>
            <a:off x="627707" y="6238079"/>
            <a:ext cx="11080728" cy="543723"/>
          </a:xfrm>
          <a:prstGeom prst="rect">
            <a:avLst/>
          </a:prstGeom>
        </p:spPr>
        <p:txBody>
          <a:bodyPr/>
          <a:lstStyle>
            <a:lvl1pPr marL="0" indent="0">
              <a:buNone/>
              <a:defRPr sz="1333">
                <a:solidFill>
                  <a:schemeClr val="tx1">
                    <a:lumMod val="65000"/>
                    <a:lumOff val="35000"/>
                  </a:schemeClr>
                </a:solidFill>
                <a:latin typeface="Myriad Pro" panose="020B0503030403020204" pitchFamily="34" charset="0"/>
              </a:defRPr>
            </a:lvl1pPr>
            <a:lvl2pPr marL="302676" indent="0">
              <a:buNone/>
              <a:defRPr sz="1600">
                <a:latin typeface="Myriad Pro" panose="020B0503030403020204" pitchFamily="34" charset="0"/>
              </a:defRPr>
            </a:lvl2pPr>
            <a:lvl3pPr marL="459305" indent="0">
              <a:buNone/>
              <a:defRPr sz="1600">
                <a:latin typeface="Myriad Pro" panose="020B0503030403020204" pitchFamily="34" charset="0"/>
              </a:defRPr>
            </a:lvl3pPr>
            <a:lvl4pPr marL="690016" indent="0">
              <a:buNone/>
              <a:defRPr sz="1600">
                <a:latin typeface="Myriad Pro" panose="020B0503030403020204" pitchFamily="34" charset="0"/>
              </a:defRPr>
            </a:lvl4pPr>
            <a:lvl5pPr marL="918610" indent="0">
              <a:buNone/>
              <a:defRPr sz="1600">
                <a:latin typeface="Myriad Pro" panose="020B0503030403020204" pitchFamily="34" charset="0"/>
              </a:defRPr>
            </a:lvl5pPr>
          </a:lstStyle>
          <a:p>
            <a:pPr lvl="0"/>
            <a:r>
              <a:rPr lang="en-US"/>
              <a:t>***Insert source or extra comments. Lorem ipsum dolor sit </a:t>
            </a:r>
            <a:r>
              <a:rPr lang="en-US" err="1"/>
              <a:t>amet</a:t>
            </a:r>
            <a:r>
              <a:rPr lang="en-US"/>
              <a:t>, </a:t>
            </a:r>
            <a:r>
              <a:rPr lang="en-US" err="1"/>
              <a:t>consectetur</a:t>
            </a:r>
            <a:r>
              <a:rPr lang="en-US"/>
              <a:t> </a:t>
            </a:r>
            <a:r>
              <a:rPr lang="en-US" err="1"/>
              <a:t>adipiscing</a:t>
            </a:r>
            <a:r>
              <a:rPr lang="en-US"/>
              <a:t> </a:t>
            </a:r>
            <a:r>
              <a:rPr lang="en-US" err="1"/>
              <a:t>elit</a:t>
            </a:r>
            <a:r>
              <a:rPr lang="en-US"/>
              <a:t>. Vestibulum </a:t>
            </a:r>
            <a:r>
              <a:rPr lang="en-US" err="1"/>
              <a:t>dignissim</a:t>
            </a:r>
            <a:r>
              <a:rPr lang="en-US"/>
              <a:t>, </a:t>
            </a:r>
            <a:r>
              <a:rPr lang="en-US" err="1"/>
              <a:t>sapien</a:t>
            </a:r>
            <a:r>
              <a:rPr lang="en-US"/>
              <a:t> </a:t>
            </a:r>
            <a:r>
              <a:rPr lang="en-US" err="1"/>
              <a:t>nec</a:t>
            </a:r>
            <a:r>
              <a:rPr lang="en-US"/>
              <a:t> </a:t>
            </a:r>
            <a:r>
              <a:rPr lang="en-US" err="1"/>
              <a:t>sodales</a:t>
            </a:r>
            <a:r>
              <a:rPr lang="en-US"/>
              <a:t> </a:t>
            </a:r>
            <a:r>
              <a:rPr lang="en-US" err="1"/>
              <a:t>egestas</a:t>
            </a:r>
            <a:r>
              <a:rPr lang="en-US"/>
              <a:t>, </a:t>
            </a:r>
            <a:r>
              <a:rPr lang="en-US" err="1"/>
              <a:t>neque</a:t>
            </a:r>
            <a:r>
              <a:rPr lang="en-US"/>
              <a:t> </a:t>
            </a:r>
            <a:r>
              <a:rPr lang="en-US" err="1"/>
              <a:t>arcu</a:t>
            </a:r>
            <a:r>
              <a:rPr lang="en-US"/>
              <a:t> </a:t>
            </a:r>
            <a:r>
              <a:rPr lang="en-US" err="1"/>
              <a:t>consequat</a:t>
            </a:r>
            <a:r>
              <a:rPr lang="en-US"/>
              <a:t> lorem, et </a:t>
            </a:r>
            <a:r>
              <a:rPr lang="en-US" err="1"/>
              <a:t>vehicula</a:t>
            </a:r>
            <a:r>
              <a:rPr lang="en-US"/>
              <a:t> </a:t>
            </a:r>
            <a:r>
              <a:rPr lang="en-US" err="1"/>
              <a:t>orci</a:t>
            </a:r>
            <a:r>
              <a:rPr lang="en-US"/>
              <a:t> dolor a </a:t>
            </a:r>
            <a:r>
              <a:rPr lang="en-US" err="1"/>
              <a:t>neque</a:t>
            </a:r>
            <a:r>
              <a:rPr lang="en-US"/>
              <a:t>. </a:t>
            </a:r>
          </a:p>
        </p:txBody>
      </p:sp>
    </p:spTree>
    <p:extLst>
      <p:ext uri="{BB962C8B-B14F-4D97-AF65-F5344CB8AC3E}">
        <p14:creationId xmlns:p14="http://schemas.microsoft.com/office/powerpoint/2010/main" val="3716130593"/>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7701593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act page">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644323" y="3405788"/>
            <a:ext cx="7622709" cy="1888107"/>
          </a:xfrm>
          <a:prstGeom prst="rect">
            <a:avLst/>
          </a:prstGeom>
        </p:spPr>
        <p:txBody>
          <a:bodyPr>
            <a:normAutofit/>
          </a:bodyPr>
          <a:lstStyle>
            <a:lvl1pPr marL="0" indent="0">
              <a:buFontTx/>
              <a:buNone/>
              <a:defRPr sz="1600" b="1" i="0" kern="0" cap="all" spc="200" baseline="0">
                <a:solidFill>
                  <a:schemeClr val="bg1"/>
                </a:solidFill>
                <a:latin typeface="Myriad Pro" panose="020B0503030403020204" pitchFamily="34" charset="0"/>
              </a:defRPr>
            </a:lvl1pPr>
            <a:lvl2pPr marL="302676" indent="0">
              <a:buFontTx/>
              <a:buNone/>
              <a:defRPr sz="1200" b="1" i="0">
                <a:solidFill>
                  <a:schemeClr val="bg1"/>
                </a:solidFill>
                <a:latin typeface="+mj-lt"/>
              </a:defRPr>
            </a:lvl2pPr>
            <a:lvl3pPr marL="459305" indent="0">
              <a:buFontTx/>
              <a:buNone/>
              <a:defRPr sz="1200" b="1" i="0">
                <a:solidFill>
                  <a:schemeClr val="bg1"/>
                </a:solidFill>
                <a:latin typeface="+mj-lt"/>
              </a:defRPr>
            </a:lvl3pPr>
            <a:lvl4pPr marL="690016" indent="0">
              <a:buFontTx/>
              <a:buNone/>
              <a:defRPr sz="1200" b="1" i="0">
                <a:solidFill>
                  <a:schemeClr val="bg1"/>
                </a:solidFill>
                <a:latin typeface="+mj-lt"/>
              </a:defRPr>
            </a:lvl4pPr>
            <a:lvl5pPr marL="918610" indent="0">
              <a:buFontTx/>
              <a:buNone/>
              <a:defRPr sz="1200" b="1" i="0">
                <a:solidFill>
                  <a:schemeClr val="bg1"/>
                </a:solidFill>
                <a:latin typeface="+mj-lt"/>
              </a:defRPr>
            </a:lvl5pPr>
          </a:lstStyle>
          <a:p>
            <a:pPr lvl="0"/>
            <a:r>
              <a:rPr lang="en-US"/>
              <a:t>name</a:t>
            </a:r>
          </a:p>
          <a:p>
            <a:pPr lvl="0"/>
            <a:r>
              <a:rPr lang="en-US"/>
              <a:t>Title</a:t>
            </a:r>
          </a:p>
          <a:p>
            <a:pPr lvl="0"/>
            <a:r>
              <a:rPr lang="en-US"/>
              <a:t>Phone</a:t>
            </a:r>
          </a:p>
          <a:p>
            <a:pPr lvl="0"/>
            <a:r>
              <a:rPr lang="en-US"/>
              <a:t>Email</a:t>
            </a:r>
          </a:p>
          <a:p>
            <a:pPr lvl="0"/>
            <a:endParaRPr lang="en-US"/>
          </a:p>
          <a:p>
            <a:pPr lvl="0"/>
            <a:r>
              <a:rPr lang="en-US"/>
              <a:t>Calgaryeconomicdevelopment.com</a:t>
            </a:r>
          </a:p>
          <a:p>
            <a:pPr lvl="0"/>
            <a:endParaRPr lang="en-US"/>
          </a:p>
        </p:txBody>
      </p:sp>
      <p:sp>
        <p:nvSpPr>
          <p:cNvPr id="10" name="Title 9"/>
          <p:cNvSpPr>
            <a:spLocks noGrp="1"/>
          </p:cNvSpPr>
          <p:nvPr>
            <p:ph type="title" hasCustomPrompt="1"/>
          </p:nvPr>
        </p:nvSpPr>
        <p:spPr>
          <a:xfrm>
            <a:off x="644324" y="2821357"/>
            <a:ext cx="4042824" cy="497577"/>
          </a:xfrm>
          <a:prstGeom prst="rect">
            <a:avLst/>
          </a:prstGeom>
        </p:spPr>
        <p:txBody>
          <a:bodyPr anchor="t" anchorCtr="0">
            <a:noAutofit/>
          </a:bodyPr>
          <a:lstStyle>
            <a:lvl1pPr>
              <a:defRPr sz="3733" spc="267">
                <a:solidFill>
                  <a:schemeClr val="bg1"/>
                </a:solidFill>
                <a:latin typeface="Myriad Pro Black Cond" panose="020B0906030403020204" pitchFamily="34" charset="0"/>
              </a:defRPr>
            </a:lvl1pPr>
          </a:lstStyle>
          <a:p>
            <a:r>
              <a:rPr lang="en-US"/>
              <a:t>CONTACT US</a:t>
            </a:r>
          </a:p>
        </p:txBody>
      </p:sp>
      <p:sp>
        <p:nvSpPr>
          <p:cNvPr id="11" name="Slide Number Placeholder 5">
            <a:extLst>
              <a:ext uri="{FF2B5EF4-FFF2-40B4-BE49-F238E27FC236}">
                <a16:creationId xmlns:a16="http://schemas.microsoft.com/office/drawing/2014/main" id="{61B2BDD9-FBF9-402C-8784-155A7A4A514A}"/>
              </a:ext>
            </a:extLst>
          </p:cNvPr>
          <p:cNvSpPr>
            <a:spLocks noGrp="1"/>
          </p:cNvSpPr>
          <p:nvPr>
            <p:ph type="sldNum" sz="quarter" idx="4"/>
          </p:nvPr>
        </p:nvSpPr>
        <p:spPr>
          <a:xfrm>
            <a:off x="11708435" y="6556097"/>
            <a:ext cx="392159" cy="225704"/>
          </a:xfrm>
          <a:prstGeom prst="rect">
            <a:avLst/>
          </a:prstGeom>
        </p:spPr>
        <p:txBody>
          <a:bodyPr vert="horz" lIns="91440" tIns="0" rIns="91440" bIns="0" rtlCol="0" anchor="ctr" anchorCtr="0"/>
          <a:lstStyle>
            <a:lvl1pPr algn="ctr">
              <a:defRPr sz="800" b="0" i="0" baseline="0">
                <a:solidFill>
                  <a:schemeClr val="tx1"/>
                </a:solidFill>
                <a:latin typeface="Myriad Pro" panose="020B0503030403020204" pitchFamily="34" charset="0"/>
                <a:cs typeface="Myriad Pro" panose="020B0503030403020204" pitchFamily="34" charset="0"/>
              </a:defRPr>
            </a:lvl1pPr>
          </a:lstStyle>
          <a:p>
            <a:fld id="{7F0C0638-1B9A-A247-8307-B3AEFFB0D215}" type="slidenum">
              <a:rPr lang="en-US" smtClean="0"/>
              <a:pPr/>
              <a:t>‹#›</a:t>
            </a:fld>
            <a:endParaRPr lang="en-US"/>
          </a:p>
        </p:txBody>
      </p:sp>
      <p:pic>
        <p:nvPicPr>
          <p:cNvPr id="5" name="Picture 4">
            <a:extLst>
              <a:ext uri="{FF2B5EF4-FFF2-40B4-BE49-F238E27FC236}">
                <a16:creationId xmlns:a16="http://schemas.microsoft.com/office/drawing/2014/main" id="{BC8FBAF2-1A02-45F2-9F58-2F9656BADE0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454148" y="5782625"/>
            <a:ext cx="2450365" cy="584427"/>
          </a:xfrm>
          <a:prstGeom prst="rect">
            <a:avLst/>
          </a:prstGeom>
        </p:spPr>
      </p:pic>
    </p:spTree>
    <p:extLst>
      <p:ext uri="{BB962C8B-B14F-4D97-AF65-F5344CB8AC3E}">
        <p14:creationId xmlns:p14="http://schemas.microsoft.com/office/powerpoint/2010/main" val="1048261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02/20/2024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117807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02/20/2024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560741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02/20/2024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179535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02/20/2024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592019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02/20/2024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497604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02/20/2024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957787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19" Type="http://schemas.openxmlformats.org/officeDocument/2006/relationships/image" Target="../media/image1.png"/><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02/20/2024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31168833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990" r:id="rId12"/>
    <p:sldLayoutId id="214748399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9"/>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708435" y="6556097"/>
            <a:ext cx="392159" cy="225704"/>
          </a:xfrm>
          <a:prstGeom prst="rect">
            <a:avLst/>
          </a:prstGeom>
        </p:spPr>
        <p:txBody>
          <a:bodyPr vert="horz" lIns="91440" tIns="0" rIns="91440" bIns="0" rtlCol="0" anchor="ctr" anchorCtr="0"/>
          <a:lstStyle>
            <a:lvl1pPr algn="ctr">
              <a:defRPr sz="800" b="0" i="0" baseline="0">
                <a:solidFill>
                  <a:schemeClr val="tx1">
                    <a:tint val="75000"/>
                  </a:schemeClr>
                </a:solidFill>
                <a:latin typeface="Trade Gothic LT Std Condensed No. 18"/>
                <a:cs typeface="Trade Gothic LT Std"/>
              </a:defRPr>
            </a:lvl1pPr>
          </a:lstStyle>
          <a:p>
            <a:fld id="{7F0C0638-1B9A-A247-8307-B3AEFFB0D215}" type="slidenum">
              <a:rPr lang="en-US" smtClean="0"/>
              <a:pPr/>
              <a:t>‹#›</a:t>
            </a:fld>
            <a:endParaRPr lang="en-US"/>
          </a:p>
        </p:txBody>
      </p:sp>
    </p:spTree>
    <p:extLst>
      <p:ext uri="{BB962C8B-B14F-4D97-AF65-F5344CB8AC3E}">
        <p14:creationId xmlns:p14="http://schemas.microsoft.com/office/powerpoint/2010/main" val="2578543065"/>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 id="2147483984" r:id="rId12"/>
    <p:sldLayoutId id="2147483985" r:id="rId13"/>
    <p:sldLayoutId id="2147483986" r:id="rId14"/>
    <p:sldLayoutId id="2147483987" r:id="rId15"/>
    <p:sldLayoutId id="2147483988" r:id="rId16"/>
    <p:sldLayoutId id="2147483989" r:id="rId17"/>
  </p:sldLayoutIdLst>
  <p:hf hdr="0" ftr="0" dt="0"/>
  <p:txStyles>
    <p:titleStyle>
      <a:lvl1pPr algn="l" defTabSz="609585" rtl="0" eaLnBrk="1" latinLnBrk="0" hangingPunct="1">
        <a:spcBef>
          <a:spcPct val="0"/>
        </a:spcBef>
        <a:buNone/>
        <a:defRPr sz="2400" kern="1200" cap="all" spc="133">
          <a:solidFill>
            <a:schemeClr val="accent2"/>
          </a:solidFill>
          <a:latin typeface="+mj-lt"/>
          <a:ea typeface="+mj-ea"/>
          <a:cs typeface="+mj-cs"/>
        </a:defRPr>
      </a:lvl1pPr>
    </p:titleStyle>
    <p:bodyStyle>
      <a:lvl1pPr marL="302676" indent="-302676" algn="l" defTabSz="609585" rtl="0" eaLnBrk="1" latinLnBrk="0" hangingPunct="1">
        <a:spcBef>
          <a:spcPct val="20000"/>
        </a:spcBef>
        <a:buClr>
          <a:srgbClr val="DC2332"/>
        </a:buClr>
        <a:buFont typeface="Lucida Grande"/>
        <a:buChar char="-"/>
        <a:defRPr sz="2133" b="0" i="0" kern="1200" spc="40" baseline="0">
          <a:solidFill>
            <a:schemeClr val="tx1"/>
          </a:solidFill>
          <a:latin typeface="Trade Gothic LT Std Cn"/>
          <a:ea typeface="+mn-ea"/>
          <a:cs typeface="Trade Gothic LT Std Cn"/>
        </a:defRPr>
      </a:lvl1pPr>
      <a:lvl2pPr marL="459306" indent="-156629" algn="l" defTabSz="609585" rtl="0" eaLnBrk="1" latinLnBrk="0" hangingPunct="1">
        <a:spcBef>
          <a:spcPct val="20000"/>
        </a:spcBef>
        <a:buClr>
          <a:srgbClr val="DC2332"/>
        </a:buClr>
        <a:buSzPct val="80000"/>
        <a:buFont typeface="Arial"/>
        <a:buChar char="•"/>
        <a:defRPr sz="1867" kern="1200" spc="40" baseline="0">
          <a:solidFill>
            <a:schemeClr val="tx1"/>
          </a:solidFill>
          <a:latin typeface="+mn-lt"/>
          <a:ea typeface="+mn-ea"/>
          <a:cs typeface="+mn-cs"/>
        </a:defRPr>
      </a:lvl2pPr>
      <a:lvl3pPr marL="690016" indent="-230712" algn="l" defTabSz="609585" rtl="0" eaLnBrk="1" latinLnBrk="0" hangingPunct="1">
        <a:spcBef>
          <a:spcPct val="20000"/>
        </a:spcBef>
        <a:buClr>
          <a:srgbClr val="DC2332"/>
        </a:buClr>
        <a:buSzPct val="70000"/>
        <a:buFont typeface="Wingdings" charset="2"/>
        <a:buChar char="§"/>
        <a:defRPr sz="1600" kern="1200" spc="40" baseline="0">
          <a:solidFill>
            <a:schemeClr val="tx1"/>
          </a:solidFill>
          <a:latin typeface="+mn-lt"/>
          <a:ea typeface="+mn-ea"/>
          <a:cs typeface="+mn-cs"/>
        </a:defRPr>
      </a:lvl3pPr>
      <a:lvl4pPr marL="918610" indent="-228594" algn="l" defTabSz="609585" rtl="0" eaLnBrk="1" latinLnBrk="0" hangingPunct="1">
        <a:spcBef>
          <a:spcPct val="20000"/>
        </a:spcBef>
        <a:buFont typeface="Arial"/>
        <a:buChar char="–"/>
        <a:defRPr sz="1467" kern="1200" spc="40">
          <a:solidFill>
            <a:schemeClr val="tx1"/>
          </a:solidFill>
          <a:latin typeface="+mn-lt"/>
          <a:ea typeface="+mn-ea"/>
          <a:cs typeface="+mn-cs"/>
        </a:defRPr>
      </a:lvl4pPr>
      <a:lvl5pPr marL="1149322" indent="-230712" algn="l" defTabSz="609585" rtl="0" eaLnBrk="1" latinLnBrk="0" hangingPunct="1">
        <a:spcBef>
          <a:spcPct val="20000"/>
        </a:spcBef>
        <a:buFont typeface="Arial"/>
        <a:buChar char="»"/>
        <a:defRPr sz="1467" kern="1200" spc="4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A picture containing graphics, art&#10;&#10;Description automatically generated">
            <a:extLst>
              <a:ext uri="{FF2B5EF4-FFF2-40B4-BE49-F238E27FC236}">
                <a16:creationId xmlns:a16="http://schemas.microsoft.com/office/drawing/2014/main" id="{433B44EA-3901-16E5-B4E7-8ACDA0AFDC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72168"/>
            <a:ext cx="12192000" cy="6858000"/>
          </a:xfrm>
          <a:prstGeom prst="rect">
            <a:avLst/>
          </a:prstGeom>
          <a:solidFill>
            <a:schemeClr val="tx1"/>
          </a:solidFill>
        </p:spPr>
      </p:pic>
      <p:sp>
        <p:nvSpPr>
          <p:cNvPr id="2" name="Title 1">
            <a:extLst>
              <a:ext uri="{FF2B5EF4-FFF2-40B4-BE49-F238E27FC236}">
                <a16:creationId xmlns:a16="http://schemas.microsoft.com/office/drawing/2014/main" id="{C236C0F9-88AE-0102-D93F-2025E1782514}"/>
              </a:ext>
            </a:extLst>
          </p:cNvPr>
          <p:cNvSpPr>
            <a:spLocks noGrp="1"/>
          </p:cNvSpPr>
          <p:nvPr>
            <p:ph type="title"/>
          </p:nvPr>
        </p:nvSpPr>
        <p:spPr>
          <a:xfrm>
            <a:off x="866775" y="1565275"/>
            <a:ext cx="10515600" cy="1325563"/>
          </a:xfrm>
        </p:spPr>
        <p:txBody>
          <a:bodyPr/>
          <a:lstStyle/>
          <a:p>
            <a:r>
              <a:rPr lang="en-US" dirty="0">
                <a:cs typeface="Calibri Light"/>
              </a:rPr>
              <a:t>Power</a:t>
            </a:r>
            <a:endParaRPr lang="en-US" dirty="0"/>
          </a:p>
        </p:txBody>
      </p:sp>
      <p:sp>
        <p:nvSpPr>
          <p:cNvPr id="4" name="Title 4">
            <a:extLst>
              <a:ext uri="{FF2B5EF4-FFF2-40B4-BE49-F238E27FC236}">
                <a16:creationId xmlns:a16="http://schemas.microsoft.com/office/drawing/2014/main" id="{A430B034-60A6-DF2F-B087-7A4BC7D7FB51}"/>
              </a:ext>
            </a:extLst>
          </p:cNvPr>
          <p:cNvSpPr>
            <a:spLocks noGrp="1"/>
          </p:cNvSpPr>
          <p:nvPr/>
        </p:nvSpPr>
        <p:spPr>
          <a:xfrm>
            <a:off x="809625" y="2613826"/>
            <a:ext cx="8736956" cy="2169875"/>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6000" b="1" i="0" kern="1200">
                <a:solidFill>
                  <a:schemeClr val="accent1"/>
                </a:solidFill>
                <a:latin typeface="Franklin Gothic Demi Cond" panose="020B0603020102020204" pitchFamily="34" charset="0"/>
                <a:ea typeface="+mj-ea"/>
                <a:cs typeface="+mj-cs"/>
              </a:defRPr>
            </a:lvl1pPr>
          </a:lstStyle>
          <a:p>
            <a:pPr>
              <a:defRPr/>
            </a:pPr>
            <a:r>
              <a:rPr lang="en-US" dirty="0">
                <a:solidFill>
                  <a:schemeClr val="bg1"/>
                </a:solidFill>
                <a:latin typeface="Franklin Gothic Demi Cond"/>
              </a:rPr>
              <a:t>[TITLE OF EVENT]</a:t>
            </a:r>
          </a:p>
          <a:p>
            <a:pPr>
              <a:defRPr/>
            </a:pPr>
            <a:endParaRPr lang="en-US" dirty="0">
              <a:solidFill>
                <a:srgbClr val="ED1C29"/>
              </a:solidFill>
              <a:latin typeface="Franklin Gothic Demi Cond"/>
            </a:endParaRPr>
          </a:p>
          <a:p>
            <a:pPr marL="0" marR="0" lvl="0" indent="0" algn="l" defTabSz="914400">
              <a:lnSpc>
                <a:spcPct val="90000"/>
              </a:lnSpc>
              <a:spcBef>
                <a:spcPct val="0"/>
              </a:spcBef>
              <a:spcAft>
                <a:spcPts val="0"/>
              </a:spcAft>
              <a:buClrTx/>
              <a:buSzTx/>
              <a:buFontTx/>
              <a:buNone/>
              <a:tabLst/>
              <a:defRPr/>
            </a:pPr>
            <a:r>
              <a:rPr lang="en-US" dirty="0">
                <a:solidFill>
                  <a:srgbClr val="ED1C29"/>
                </a:solidFill>
                <a:latin typeface="Franklin Gothic Demi Cond"/>
              </a:rPr>
              <a:t>Reflection</a:t>
            </a:r>
            <a:endParaRPr lang="en-US" dirty="0"/>
          </a:p>
        </p:txBody>
      </p:sp>
      <p:pic>
        <p:nvPicPr>
          <p:cNvPr id="5" name="Picture 5">
            <a:extLst>
              <a:ext uri="{FF2B5EF4-FFF2-40B4-BE49-F238E27FC236}">
                <a16:creationId xmlns:a16="http://schemas.microsoft.com/office/drawing/2014/main" id="{B4011469-B609-3931-E31B-E50435FB734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9625" y="669695"/>
            <a:ext cx="10696575" cy="1480010"/>
          </a:xfrm>
          <a:prstGeom prst="rect">
            <a:avLst/>
          </a:prstGeom>
        </p:spPr>
      </p:pic>
      <p:pic>
        <p:nvPicPr>
          <p:cNvPr id="7" name="Picture 7">
            <a:extLst>
              <a:ext uri="{FF2B5EF4-FFF2-40B4-BE49-F238E27FC236}">
                <a16:creationId xmlns:a16="http://schemas.microsoft.com/office/drawing/2014/main" id="{F69BFB9B-5C86-DA7B-61AB-7327C704765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440000">
            <a:off x="8805595" y="3456384"/>
            <a:ext cx="2573631" cy="2565418"/>
          </a:xfrm>
          <a:prstGeom prst="rect">
            <a:avLst/>
          </a:prstGeom>
        </p:spPr>
      </p:pic>
    </p:spTree>
    <p:extLst>
      <p:ext uri="{BB962C8B-B14F-4D97-AF65-F5344CB8AC3E}">
        <p14:creationId xmlns:p14="http://schemas.microsoft.com/office/powerpoint/2010/main" val="3406474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erson sitting on the floor in a library&#10;&#10;Description automatically generated">
            <a:extLst>
              <a:ext uri="{FF2B5EF4-FFF2-40B4-BE49-F238E27FC236}">
                <a16:creationId xmlns:a16="http://schemas.microsoft.com/office/drawing/2014/main" id="{65FD5581-F604-49F8-87E9-30BFE966E16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
            <a:ext cx="12192000" cy="6146157"/>
          </a:xfrm>
          <a:prstGeom prst="rect">
            <a:avLst/>
          </a:prstGeom>
        </p:spPr>
      </p:pic>
      <p:sp>
        <p:nvSpPr>
          <p:cNvPr id="15" name="TextBox 14">
            <a:extLst>
              <a:ext uri="{FF2B5EF4-FFF2-40B4-BE49-F238E27FC236}">
                <a16:creationId xmlns:a16="http://schemas.microsoft.com/office/drawing/2014/main" id="{5FEC0D2E-44AD-840F-C718-226487ADFB18}"/>
              </a:ext>
            </a:extLst>
          </p:cNvPr>
          <p:cNvSpPr txBox="1"/>
          <p:nvPr/>
        </p:nvSpPr>
        <p:spPr>
          <a:xfrm>
            <a:off x="113146" y="1714706"/>
            <a:ext cx="4698580" cy="28623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4500" b="1" i="0" dirty="0">
                <a:solidFill>
                  <a:schemeClr val="bg1"/>
                </a:solidFill>
                <a:effectLst>
                  <a:outerShdw blurRad="38100" dist="38100" dir="2700000" algn="tl">
                    <a:srgbClr val="000000">
                      <a:alpha val="43137"/>
                    </a:srgbClr>
                  </a:outerShdw>
                </a:effectLst>
                <a:latin typeface="Franklin Gothic Medium" panose="020B0603020102020204" pitchFamily="34" charset="0"/>
                <a:cs typeface="Calibri"/>
              </a:rPr>
              <a:t>WHAT HAPPENED AT THIS EVENT AND HOW DO YOU FEEL ABOUT IT?</a:t>
            </a:r>
            <a:endParaRPr kumimoji="0" lang="en-US" sz="45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Franklin Gothic Medium" panose="020B0603020102020204" pitchFamily="34" charset="0"/>
              <a:cs typeface="Calibri"/>
            </a:endParaRPr>
          </a:p>
        </p:txBody>
      </p:sp>
      <p:pic>
        <p:nvPicPr>
          <p:cNvPr id="18" name="Picture 7" descr="A red triangle on a black background&#10;&#10;Description automatically generated">
            <a:extLst>
              <a:ext uri="{FF2B5EF4-FFF2-40B4-BE49-F238E27FC236}">
                <a16:creationId xmlns:a16="http://schemas.microsoft.com/office/drawing/2014/main" id="{73C5FC7E-90ED-367C-0225-B9CF2F7C07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025" y="112400"/>
            <a:ext cx="1249312" cy="1241099"/>
          </a:xfrm>
          <a:prstGeom prst="rect">
            <a:avLst/>
          </a:prstGeom>
        </p:spPr>
      </p:pic>
      <p:pic>
        <p:nvPicPr>
          <p:cNvPr id="4" name="Graphic 3" descr="Thought with solid fill">
            <a:extLst>
              <a:ext uri="{FF2B5EF4-FFF2-40B4-BE49-F238E27FC236}">
                <a16:creationId xmlns:a16="http://schemas.microsoft.com/office/drawing/2014/main" id="{777F695E-ED3D-CC4E-A810-84B2BD12B3A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738893" y="3800216"/>
            <a:ext cx="1999918" cy="1999918"/>
          </a:xfrm>
          <a:prstGeom prst="rect">
            <a:avLst/>
          </a:prstGeom>
        </p:spPr>
      </p:pic>
      <p:sp>
        <p:nvSpPr>
          <p:cNvPr id="6" name="Rectangle 5">
            <a:extLst>
              <a:ext uri="{FF2B5EF4-FFF2-40B4-BE49-F238E27FC236}">
                <a16:creationId xmlns:a16="http://schemas.microsoft.com/office/drawing/2014/main" id="{DFD4EDED-401A-A208-9B9D-A650293066BD}"/>
              </a:ext>
            </a:extLst>
          </p:cNvPr>
          <p:cNvSpPr/>
          <p:nvPr/>
        </p:nvSpPr>
        <p:spPr>
          <a:xfrm>
            <a:off x="1794206" y="4602376"/>
            <a:ext cx="301752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14622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0" descr="A group of people writing on a glass wall&#10;&#10;Description automatically generated">
            <a:extLst>
              <a:ext uri="{FF2B5EF4-FFF2-40B4-BE49-F238E27FC236}">
                <a16:creationId xmlns:a16="http://schemas.microsoft.com/office/drawing/2014/main" id="{8596A532-98DD-A389-9639-8451E787206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159"/>
          <a:stretch/>
        </p:blipFill>
        <p:spPr>
          <a:xfrm>
            <a:off x="-735" y="-2031"/>
            <a:ext cx="12203513" cy="6070029"/>
          </a:xfrm>
          <a:prstGeom prst="rect">
            <a:avLst/>
          </a:prstGeom>
        </p:spPr>
      </p:pic>
      <p:pic>
        <p:nvPicPr>
          <p:cNvPr id="18" name="Picture 7" descr="A red triangle on a black background&#10;&#10;Description automatically generated">
            <a:extLst>
              <a:ext uri="{FF2B5EF4-FFF2-40B4-BE49-F238E27FC236}">
                <a16:creationId xmlns:a16="http://schemas.microsoft.com/office/drawing/2014/main" id="{73C5FC7E-90ED-367C-0225-B9CF2F7C07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619" y="794157"/>
            <a:ext cx="1249312" cy="1241099"/>
          </a:xfrm>
          <a:prstGeom prst="rect">
            <a:avLst/>
          </a:prstGeom>
        </p:spPr>
      </p:pic>
      <p:sp>
        <p:nvSpPr>
          <p:cNvPr id="8" name="Rectangle 7">
            <a:extLst>
              <a:ext uri="{FF2B5EF4-FFF2-40B4-BE49-F238E27FC236}">
                <a16:creationId xmlns:a16="http://schemas.microsoft.com/office/drawing/2014/main" id="{0BE98C5B-5D70-BC49-A774-0E96AC08C062}"/>
              </a:ext>
            </a:extLst>
          </p:cNvPr>
          <p:cNvSpPr/>
          <p:nvPr/>
        </p:nvSpPr>
        <p:spPr>
          <a:xfrm rot="10800000">
            <a:off x="1138972" y="4861104"/>
            <a:ext cx="2531227" cy="108773"/>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D3AA745-EF2F-7683-A627-2FCCB29F7453}"/>
              </a:ext>
            </a:extLst>
          </p:cNvPr>
          <p:cNvSpPr txBox="1"/>
          <p:nvPr/>
        </p:nvSpPr>
        <p:spPr>
          <a:xfrm>
            <a:off x="113146" y="1714706"/>
            <a:ext cx="4698580" cy="28623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Franklin Gothic Medium" panose="020B0603020102020204" pitchFamily="34" charset="0"/>
                <a:cs typeface="Calibri"/>
              </a:rPr>
              <a:t>WHAT WENT WELL (OR DIDN’T) AND HOW YOU CONTRIBUTED?</a:t>
            </a:r>
          </a:p>
        </p:txBody>
      </p:sp>
    </p:spTree>
    <p:extLst>
      <p:ext uri="{BB962C8B-B14F-4D97-AF65-F5344CB8AC3E}">
        <p14:creationId xmlns:p14="http://schemas.microsoft.com/office/powerpoint/2010/main" val="1672574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drawing on a paper&#10;&#10;Description automatically generated">
            <a:extLst>
              <a:ext uri="{FF2B5EF4-FFF2-40B4-BE49-F238E27FC236}">
                <a16:creationId xmlns:a16="http://schemas.microsoft.com/office/drawing/2014/main" id="{B93E1A2D-4668-7E65-F7F6-5E456F6E683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047" y="10"/>
            <a:ext cx="12191999" cy="6088274"/>
          </a:xfrm>
          <a:prstGeom prst="rect">
            <a:avLst/>
          </a:prstGeom>
        </p:spPr>
      </p:pic>
      <p:sp>
        <p:nvSpPr>
          <p:cNvPr id="6" name="TextBox 5">
            <a:extLst>
              <a:ext uri="{FF2B5EF4-FFF2-40B4-BE49-F238E27FC236}">
                <a16:creationId xmlns:a16="http://schemas.microsoft.com/office/drawing/2014/main" id="{FF534FFD-C2B5-2411-1855-6500F542A5E8}"/>
              </a:ext>
            </a:extLst>
          </p:cNvPr>
          <p:cNvSpPr txBox="1"/>
          <p:nvPr/>
        </p:nvSpPr>
        <p:spPr>
          <a:xfrm>
            <a:off x="162046" y="1256758"/>
            <a:ext cx="5000263" cy="3574778"/>
          </a:xfrm>
          <a:prstGeom prst="rect">
            <a:avLst/>
          </a:prstGeom>
          <a:effectLst>
            <a:outerShdw blurRad="50800" dist="38100" dir="2700000" algn="tl" rotWithShape="0">
              <a:prstClr val="black">
                <a:alpha val="40000"/>
              </a:prstClr>
            </a:outerShdw>
          </a:effectLst>
        </p:spPr>
        <p:txBody>
          <a:bodyPr rot="0" spcFirstLastPara="0" vertOverflow="overflow" horzOverflow="overflow" vert="horz" lIns="91440" tIns="45720" rIns="91440" bIns="45720" numCol="1" spcCol="0" rtlCol="0" fromWordArt="0" anchor="b" anchorCtr="0" forceAA="0" compatLnSpc="1">
            <a:prstTxWarp prst="textNoShape">
              <a:avLst/>
            </a:prstTxWarp>
            <a:normAutofit/>
          </a:bodyPr>
          <a:lstStyle/>
          <a:p>
            <a:pPr marL="0" marR="0" lvl="0" indent="0" algn="r" fontAlgn="auto">
              <a:lnSpc>
                <a:spcPct val="90000"/>
              </a:lnSpc>
              <a:spcBef>
                <a:spcPct val="0"/>
              </a:spcBef>
              <a:spcAft>
                <a:spcPts val="600"/>
              </a:spcAft>
              <a:buClrTx/>
              <a:buSzTx/>
              <a:tabLst/>
              <a:defRPr/>
            </a:pPr>
            <a:r>
              <a:rPr kumimoji="0" lang="en-US" sz="5400" b="1" u="none" strike="noStrike" cap="none" spc="0" normalizeH="0" baseline="0" noProof="0" dirty="0">
                <a:ln>
                  <a:noFill/>
                </a:ln>
                <a:solidFill>
                  <a:srgbClr val="FFFFFF"/>
                </a:solidFill>
                <a:effectLst>
                  <a:outerShdw blurRad="38100" dist="38100" dir="2700000" algn="tl">
                    <a:srgbClr val="000000">
                      <a:alpha val="43137"/>
                    </a:srgbClr>
                  </a:outerShdw>
                </a:effectLst>
                <a:uLnTx/>
                <a:uFillTx/>
                <a:latin typeface="Franklin Gothic Book" panose="020B0503020102020204" pitchFamily="34" charset="0"/>
                <a:ea typeface="+mj-ea"/>
                <a:cs typeface="+mj-cs"/>
              </a:rPr>
              <a:t>WHAT TOOLS &amp; SKILLS WOULD YOU NEED FOR NEXT TIME?</a:t>
            </a:r>
            <a:endParaRPr kumimoji="0" lang="en-US" sz="5400" b="1" i="0" u="none" strike="noStrike" cap="none" spc="0" normalizeH="0" baseline="0" noProof="0" dirty="0">
              <a:ln>
                <a:noFill/>
              </a:ln>
              <a:solidFill>
                <a:srgbClr val="FFFFFF"/>
              </a:solidFill>
              <a:effectLst>
                <a:outerShdw blurRad="38100" dist="38100" dir="2700000" algn="tl">
                  <a:srgbClr val="000000">
                    <a:alpha val="43137"/>
                  </a:srgbClr>
                </a:outerShdw>
              </a:effectLst>
              <a:uLnTx/>
              <a:uFillTx/>
              <a:latin typeface="Franklin Gothic Book" panose="020B0503020102020204" pitchFamily="34" charset="0"/>
              <a:ea typeface="+mj-ea"/>
              <a:cs typeface="+mj-cs"/>
            </a:endParaRPr>
          </a:p>
        </p:txBody>
      </p:sp>
      <p:pic>
        <p:nvPicPr>
          <p:cNvPr id="8" name="Picture 7" descr="A red triangle on a black background&#10;&#10;Description automatically generated">
            <a:extLst>
              <a:ext uri="{FF2B5EF4-FFF2-40B4-BE49-F238E27FC236}">
                <a16:creationId xmlns:a16="http://schemas.microsoft.com/office/drawing/2014/main" id="{380C8C88-C63F-5183-6D64-3E80E258564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023" y="636208"/>
            <a:ext cx="1249312" cy="1241099"/>
          </a:xfrm>
          <a:prstGeom prst="rect">
            <a:avLst/>
          </a:prstGeom>
        </p:spPr>
      </p:pic>
    </p:spTree>
    <p:extLst>
      <p:ext uri="{BB962C8B-B14F-4D97-AF65-F5344CB8AC3E}">
        <p14:creationId xmlns:p14="http://schemas.microsoft.com/office/powerpoint/2010/main" val="241446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0">
            <a:extLst>
              <a:ext uri="{FF2B5EF4-FFF2-40B4-BE49-F238E27FC236}">
                <a16:creationId xmlns:a16="http://schemas.microsoft.com/office/drawing/2014/main" id="{8596A532-98DD-A389-9639-8451E787206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35" y="-2031"/>
            <a:ext cx="12203513" cy="6070029"/>
          </a:xfrm>
          <a:prstGeom prst="rect">
            <a:avLst/>
          </a:prstGeom>
        </p:spPr>
      </p:pic>
      <p:pic>
        <p:nvPicPr>
          <p:cNvPr id="18" name="Picture 7" descr="A red triangle on a black background&#10;&#10;Description automatically generated">
            <a:extLst>
              <a:ext uri="{FF2B5EF4-FFF2-40B4-BE49-F238E27FC236}">
                <a16:creationId xmlns:a16="http://schemas.microsoft.com/office/drawing/2014/main" id="{73C5FC7E-90ED-367C-0225-B9CF2F7C07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619" y="794157"/>
            <a:ext cx="1249312" cy="1241099"/>
          </a:xfrm>
          <a:prstGeom prst="rect">
            <a:avLst/>
          </a:prstGeom>
        </p:spPr>
      </p:pic>
      <p:sp>
        <p:nvSpPr>
          <p:cNvPr id="8" name="Rectangle 7">
            <a:extLst>
              <a:ext uri="{FF2B5EF4-FFF2-40B4-BE49-F238E27FC236}">
                <a16:creationId xmlns:a16="http://schemas.microsoft.com/office/drawing/2014/main" id="{0BE98C5B-5D70-BC49-A774-0E96AC08C062}"/>
              </a:ext>
            </a:extLst>
          </p:cNvPr>
          <p:cNvSpPr/>
          <p:nvPr/>
        </p:nvSpPr>
        <p:spPr>
          <a:xfrm rot="10800000">
            <a:off x="1138972" y="4861104"/>
            <a:ext cx="2531227" cy="108773"/>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D3AA745-EF2F-7683-A627-2FCCB29F7453}"/>
              </a:ext>
            </a:extLst>
          </p:cNvPr>
          <p:cNvSpPr txBox="1"/>
          <p:nvPr/>
        </p:nvSpPr>
        <p:spPr>
          <a:xfrm>
            <a:off x="-204354" y="1803606"/>
            <a:ext cx="4698580" cy="28623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Franklin Gothic Medium" panose="020B0603020102020204" pitchFamily="34" charset="0"/>
                <a:cs typeface="Calibri"/>
              </a:rPr>
              <a:t>WHAT</a:t>
            </a:r>
            <a:r>
              <a:rPr lang="en-US" sz="4500" b="1" dirty="0">
                <a:solidFill>
                  <a:schemeClr val="bg1"/>
                </a:solidFill>
                <a:effectLst>
                  <a:outerShdw blurRad="38100" dist="38100" dir="2700000" algn="tl">
                    <a:srgbClr val="000000">
                      <a:alpha val="43137"/>
                    </a:srgbClr>
                  </a:outerShdw>
                </a:effectLst>
                <a:latin typeface="Franklin Gothic Medium" panose="020B0603020102020204" pitchFamily="34" charset="0"/>
                <a:cs typeface="Calibri"/>
              </a:rPr>
              <a:t> IS SOMETHING </a:t>
            </a:r>
            <a:r>
              <a:rPr kumimoji="0" lang="en-US" sz="45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Franklin Gothic Medium" panose="020B0603020102020204" pitchFamily="34" charset="0"/>
                <a:cs typeface="Calibri"/>
              </a:rPr>
              <a:t>YOU</a:t>
            </a:r>
            <a:r>
              <a:rPr lang="en-US" sz="4500" b="1" dirty="0">
                <a:solidFill>
                  <a:schemeClr val="bg1"/>
                </a:solidFill>
                <a:effectLst>
                  <a:outerShdw blurRad="38100" dist="38100" dir="2700000" algn="tl">
                    <a:srgbClr val="000000">
                      <a:alpha val="43137"/>
                    </a:srgbClr>
                  </a:outerShdw>
                </a:effectLst>
                <a:latin typeface="Franklin Gothic Medium" panose="020B0603020102020204" pitchFamily="34" charset="0"/>
                <a:cs typeface="Calibri"/>
              </a:rPr>
              <a:t> CONTRIBUTED TO YOUR TEAM</a:t>
            </a:r>
            <a:r>
              <a:rPr kumimoji="0" lang="en-US" sz="45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Franklin Gothic Medium" panose="020B0603020102020204" pitchFamily="34" charset="0"/>
                <a:cs typeface="Calibri"/>
              </a:rPr>
              <a:t>?</a:t>
            </a:r>
          </a:p>
        </p:txBody>
      </p:sp>
    </p:spTree>
    <p:extLst>
      <p:ext uri="{BB962C8B-B14F-4D97-AF65-F5344CB8AC3E}">
        <p14:creationId xmlns:p14="http://schemas.microsoft.com/office/powerpoint/2010/main" val="19698343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erson sitting on the floor in a library&#10;&#10;Description automatically generated">
            <a:extLst>
              <a:ext uri="{FF2B5EF4-FFF2-40B4-BE49-F238E27FC236}">
                <a16:creationId xmlns:a16="http://schemas.microsoft.com/office/drawing/2014/main" id="{65FD5581-F604-49F8-87E9-30BFE966E16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
            <a:ext cx="12192000" cy="6146157"/>
          </a:xfrm>
          <a:prstGeom prst="rect">
            <a:avLst/>
          </a:prstGeom>
        </p:spPr>
      </p:pic>
      <p:sp>
        <p:nvSpPr>
          <p:cNvPr id="15" name="TextBox 14">
            <a:extLst>
              <a:ext uri="{FF2B5EF4-FFF2-40B4-BE49-F238E27FC236}">
                <a16:creationId xmlns:a16="http://schemas.microsoft.com/office/drawing/2014/main" id="{5FEC0D2E-44AD-840F-C718-226487ADFB18}"/>
              </a:ext>
            </a:extLst>
          </p:cNvPr>
          <p:cNvSpPr txBox="1"/>
          <p:nvPr/>
        </p:nvSpPr>
        <p:spPr>
          <a:xfrm>
            <a:off x="113146" y="732949"/>
            <a:ext cx="4698580" cy="28623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4500" b="0" i="0" dirty="0">
                <a:solidFill>
                  <a:schemeClr val="bg1"/>
                </a:solidFill>
                <a:effectLst>
                  <a:outerShdw blurRad="38100" dist="38100" dir="2700000" algn="tl">
                    <a:srgbClr val="000000">
                      <a:alpha val="43137"/>
                    </a:srgbClr>
                  </a:outerShdw>
                </a:effectLst>
                <a:latin typeface="Franklin Gothic Medium" panose="020B0603020102020204" pitchFamily="34" charset="0"/>
              </a:rPr>
              <a:t>WHAT INITIAL CHALLENGES DID YOU FACE BEFORE THE EVENT?</a:t>
            </a:r>
            <a:endParaRPr kumimoji="0" lang="en-US" sz="45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Franklin Gothic Medium" panose="020B0603020102020204" pitchFamily="34" charset="0"/>
              <a:cs typeface="Calibri"/>
            </a:endParaRPr>
          </a:p>
        </p:txBody>
      </p:sp>
      <p:pic>
        <p:nvPicPr>
          <p:cNvPr id="18" name="Picture 7" descr="A red triangle on a black background&#10;&#10;Description automatically generated">
            <a:extLst>
              <a:ext uri="{FF2B5EF4-FFF2-40B4-BE49-F238E27FC236}">
                <a16:creationId xmlns:a16="http://schemas.microsoft.com/office/drawing/2014/main" id="{73C5FC7E-90ED-367C-0225-B9CF2F7C07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025" y="112400"/>
            <a:ext cx="1249312" cy="1241099"/>
          </a:xfrm>
          <a:prstGeom prst="rect">
            <a:avLst/>
          </a:prstGeom>
        </p:spPr>
      </p:pic>
      <p:sp>
        <p:nvSpPr>
          <p:cNvPr id="2" name="TextBox 1">
            <a:extLst>
              <a:ext uri="{FF2B5EF4-FFF2-40B4-BE49-F238E27FC236}">
                <a16:creationId xmlns:a16="http://schemas.microsoft.com/office/drawing/2014/main" id="{7003769B-A716-4249-84E2-51A469AEFE9C}"/>
              </a:ext>
            </a:extLst>
          </p:cNvPr>
          <p:cNvSpPr txBox="1"/>
          <p:nvPr/>
        </p:nvSpPr>
        <p:spPr>
          <a:xfrm>
            <a:off x="246410" y="4214243"/>
            <a:ext cx="4565316" cy="1107996"/>
          </a:xfrm>
          <a:prstGeom prst="rect">
            <a:avLst/>
          </a:prstGeom>
          <a:noFill/>
        </p:spPr>
        <p:txBody>
          <a:bodyPr wrap="square" rtlCol="0">
            <a:spAutoFit/>
          </a:bodyPr>
          <a:lstStyle/>
          <a:p>
            <a:pPr algn="r"/>
            <a:r>
              <a:rPr lang="en-US" sz="2200" dirty="0">
                <a:solidFill>
                  <a:schemeClr val="bg1"/>
                </a:solidFill>
                <a:effectLst>
                  <a:outerShdw blurRad="38100" dist="38100" dir="2700000" algn="tl">
                    <a:srgbClr val="000000">
                      <a:alpha val="43137"/>
                    </a:srgbClr>
                  </a:outerShdw>
                </a:effectLst>
                <a:latin typeface="Verdana Pro" panose="020B0604030504040204" pitchFamily="34" charset="0"/>
              </a:rPr>
              <a:t>Are there any barriers that you experienced that you wanted to address in the event?...</a:t>
            </a:r>
          </a:p>
        </p:txBody>
      </p:sp>
      <p:pic>
        <p:nvPicPr>
          <p:cNvPr id="4" name="Graphic 3" descr="Thought with solid fill">
            <a:extLst>
              <a:ext uri="{FF2B5EF4-FFF2-40B4-BE49-F238E27FC236}">
                <a16:creationId xmlns:a16="http://schemas.microsoft.com/office/drawing/2014/main" id="{777F695E-ED3D-CC4E-A810-84B2BD12B3A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738893" y="3800216"/>
            <a:ext cx="1999918" cy="1999918"/>
          </a:xfrm>
          <a:prstGeom prst="rect">
            <a:avLst/>
          </a:prstGeom>
        </p:spPr>
      </p:pic>
      <p:sp>
        <p:nvSpPr>
          <p:cNvPr id="6" name="Rectangle 5">
            <a:extLst>
              <a:ext uri="{FF2B5EF4-FFF2-40B4-BE49-F238E27FC236}">
                <a16:creationId xmlns:a16="http://schemas.microsoft.com/office/drawing/2014/main" id="{DFD4EDED-401A-A208-9B9D-A650293066BD}"/>
              </a:ext>
            </a:extLst>
          </p:cNvPr>
          <p:cNvSpPr/>
          <p:nvPr/>
        </p:nvSpPr>
        <p:spPr>
          <a:xfrm>
            <a:off x="1680300" y="3726475"/>
            <a:ext cx="301752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01456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0" descr="A group of people writing on a glass wall&#10;&#10;Description automatically generated">
            <a:extLst>
              <a:ext uri="{FF2B5EF4-FFF2-40B4-BE49-F238E27FC236}">
                <a16:creationId xmlns:a16="http://schemas.microsoft.com/office/drawing/2014/main" id="{8596A532-98DD-A389-9639-8451E787206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159"/>
          <a:stretch/>
        </p:blipFill>
        <p:spPr>
          <a:xfrm>
            <a:off x="-735" y="-2031"/>
            <a:ext cx="12203513" cy="6070029"/>
          </a:xfrm>
          <a:prstGeom prst="rect">
            <a:avLst/>
          </a:prstGeom>
        </p:spPr>
      </p:pic>
      <p:sp>
        <p:nvSpPr>
          <p:cNvPr id="15" name="TextBox 14">
            <a:extLst>
              <a:ext uri="{FF2B5EF4-FFF2-40B4-BE49-F238E27FC236}">
                <a16:creationId xmlns:a16="http://schemas.microsoft.com/office/drawing/2014/main" id="{5FEC0D2E-44AD-840F-C718-226487ADFB18}"/>
              </a:ext>
            </a:extLst>
          </p:cNvPr>
          <p:cNvSpPr txBox="1"/>
          <p:nvPr/>
        </p:nvSpPr>
        <p:spPr>
          <a:xfrm>
            <a:off x="3715" y="1994079"/>
            <a:ext cx="3719741"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defRPr/>
            </a:pPr>
            <a:r>
              <a:rPr lang="en-CA" sz="3600" dirty="0">
                <a:solidFill>
                  <a:srgbClr val="FFFFFF"/>
                </a:solidFill>
                <a:latin typeface="Franklin Gothic Medium"/>
              </a:rPr>
              <a:t>WHAT ARE YOUR KEY LEARNINGS ABOUT [</a:t>
            </a:r>
            <a:r>
              <a:rPr lang="en-CA" sz="3600" dirty="0">
                <a:solidFill>
                  <a:srgbClr val="FFFFFF"/>
                </a:solidFill>
                <a:highlight>
                  <a:srgbClr val="FFFF00"/>
                </a:highlight>
                <a:latin typeface="Franklin Gothic Medium"/>
              </a:rPr>
              <a:t>Event Topics</a:t>
            </a:r>
            <a:r>
              <a:rPr lang="en-CA" sz="3600" dirty="0">
                <a:solidFill>
                  <a:srgbClr val="FFFFFF"/>
                </a:solidFill>
                <a:latin typeface="Franklin Gothic Medium"/>
              </a:rPr>
              <a:t>]?</a:t>
            </a:r>
            <a:endParaRPr lang="en-US" sz="1200" dirty="0">
              <a:solidFill>
                <a:srgbClr val="FFFFFF"/>
              </a:solidFill>
            </a:endParaRPr>
          </a:p>
        </p:txBody>
      </p:sp>
      <p:pic>
        <p:nvPicPr>
          <p:cNvPr id="18" name="Picture 7" descr="A red triangle on a black background&#10;&#10;Description automatically generated">
            <a:extLst>
              <a:ext uri="{FF2B5EF4-FFF2-40B4-BE49-F238E27FC236}">
                <a16:creationId xmlns:a16="http://schemas.microsoft.com/office/drawing/2014/main" id="{73C5FC7E-90ED-367C-0225-B9CF2F7C07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619" y="794157"/>
            <a:ext cx="1249312" cy="1241099"/>
          </a:xfrm>
          <a:prstGeom prst="rect">
            <a:avLst/>
          </a:prstGeom>
        </p:spPr>
      </p:pic>
      <p:sp>
        <p:nvSpPr>
          <p:cNvPr id="8" name="Rectangle 7">
            <a:extLst>
              <a:ext uri="{FF2B5EF4-FFF2-40B4-BE49-F238E27FC236}">
                <a16:creationId xmlns:a16="http://schemas.microsoft.com/office/drawing/2014/main" id="{0BE98C5B-5D70-BC49-A774-0E96AC08C062}"/>
              </a:ext>
            </a:extLst>
          </p:cNvPr>
          <p:cNvSpPr/>
          <p:nvPr/>
        </p:nvSpPr>
        <p:spPr>
          <a:xfrm rot="10800000">
            <a:off x="1138972" y="4861104"/>
            <a:ext cx="2531227" cy="108773"/>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80255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A person standing on a cliff overlooking a body of water&#10;&#10;Description automatically generated">
            <a:extLst>
              <a:ext uri="{FF2B5EF4-FFF2-40B4-BE49-F238E27FC236}">
                <a16:creationId xmlns:a16="http://schemas.microsoft.com/office/drawing/2014/main" id="{95056701-CC6A-2B4E-AFAE-E438E73D821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41"/>
          <a:stretch/>
        </p:blipFill>
        <p:spPr>
          <a:xfrm>
            <a:off x="-735" y="-1438"/>
            <a:ext cx="12203513" cy="6082872"/>
          </a:xfrm>
          <a:prstGeom prst="rect">
            <a:avLst/>
          </a:prstGeom>
        </p:spPr>
      </p:pic>
      <p:sp>
        <p:nvSpPr>
          <p:cNvPr id="15" name="TextBox 14">
            <a:extLst>
              <a:ext uri="{FF2B5EF4-FFF2-40B4-BE49-F238E27FC236}">
                <a16:creationId xmlns:a16="http://schemas.microsoft.com/office/drawing/2014/main" id="{5FEC0D2E-44AD-840F-C718-226487ADFB18}"/>
              </a:ext>
            </a:extLst>
          </p:cNvPr>
          <p:cNvSpPr txBox="1"/>
          <p:nvPr/>
        </p:nvSpPr>
        <p:spPr>
          <a:xfrm>
            <a:off x="208818" y="207022"/>
            <a:ext cx="5887182" cy="37856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4800" b="0" i="0" dirty="0">
                <a:ln>
                  <a:solidFill>
                    <a:schemeClr val="tx1">
                      <a:lumMod val="65000"/>
                      <a:lumOff val="35000"/>
                    </a:schemeClr>
                  </a:solidFill>
                </a:ln>
                <a:solidFill>
                  <a:srgbClr val="FFFFFF"/>
                </a:solidFill>
                <a:effectLst>
                  <a:outerShdw blurRad="38100" dist="38100" dir="2700000" algn="tl">
                    <a:srgbClr val="000000">
                      <a:alpha val="43137"/>
                    </a:srgbClr>
                  </a:outerShdw>
                </a:effectLst>
                <a:latin typeface="Franklin Gothic Medium" panose="020B0603020102020204" pitchFamily="34" charset="0"/>
              </a:rPr>
              <a:t>WHAT ARE THE SIMPLE THINGS THAT YOU DO TO HELP ACHIEVE </a:t>
            </a:r>
          </a:p>
          <a:p>
            <a:pPr marL="0" marR="0" lvl="0" indent="0" algn="r" defTabSz="914400" rtl="0" eaLnBrk="1" fontAlgn="auto" latinLnBrk="0" hangingPunct="1">
              <a:lnSpc>
                <a:spcPct val="100000"/>
              </a:lnSpc>
              <a:spcBef>
                <a:spcPts val="0"/>
              </a:spcBef>
              <a:spcAft>
                <a:spcPts val="0"/>
              </a:spcAft>
              <a:buClrTx/>
              <a:buSzTx/>
              <a:buFontTx/>
              <a:buNone/>
              <a:tabLst/>
              <a:defRPr/>
            </a:pPr>
            <a:r>
              <a:rPr lang="en-CA" sz="4800" b="0" i="0" dirty="0">
                <a:ln>
                  <a:solidFill>
                    <a:schemeClr val="tx1">
                      <a:lumMod val="65000"/>
                      <a:lumOff val="35000"/>
                    </a:schemeClr>
                  </a:solidFill>
                </a:ln>
                <a:solidFill>
                  <a:srgbClr val="FFFFFF"/>
                </a:solidFill>
                <a:effectLst>
                  <a:outerShdw blurRad="38100" dist="38100" dir="2700000" algn="tl">
                    <a:srgbClr val="000000">
                      <a:alpha val="43137"/>
                    </a:srgbClr>
                  </a:outerShdw>
                </a:effectLst>
                <a:latin typeface="Franklin Gothic Medium" panose="020B0603020102020204" pitchFamily="34" charset="0"/>
              </a:rPr>
              <a:t>[</a:t>
            </a:r>
            <a:r>
              <a:rPr lang="en-CA" sz="4800" b="0" i="0" dirty="0">
                <a:ln>
                  <a:solidFill>
                    <a:schemeClr val="tx1">
                      <a:lumMod val="65000"/>
                      <a:lumOff val="35000"/>
                    </a:schemeClr>
                  </a:solidFill>
                </a:ln>
                <a:solidFill>
                  <a:srgbClr val="FFFFFF"/>
                </a:solidFill>
                <a:effectLst>
                  <a:outerShdw blurRad="38100" dist="38100" dir="2700000" algn="tl">
                    <a:srgbClr val="000000">
                      <a:alpha val="43137"/>
                    </a:srgbClr>
                  </a:outerShdw>
                </a:effectLst>
                <a:highlight>
                  <a:srgbClr val="FFFF00"/>
                </a:highlight>
                <a:latin typeface="Franklin Gothic Medium" panose="020B0603020102020204" pitchFamily="34" charset="0"/>
              </a:rPr>
              <a:t>Goal or Topic</a:t>
            </a:r>
            <a:r>
              <a:rPr lang="en-CA" sz="4800" b="0" i="0" dirty="0">
                <a:ln>
                  <a:solidFill>
                    <a:schemeClr val="tx1">
                      <a:lumMod val="65000"/>
                      <a:lumOff val="35000"/>
                    </a:schemeClr>
                  </a:solidFill>
                </a:ln>
                <a:solidFill>
                  <a:srgbClr val="FFFFFF"/>
                </a:solidFill>
                <a:effectLst>
                  <a:outerShdw blurRad="38100" dist="38100" dir="2700000" algn="tl">
                    <a:srgbClr val="000000">
                      <a:alpha val="43137"/>
                    </a:srgbClr>
                  </a:outerShdw>
                </a:effectLst>
                <a:latin typeface="Franklin Gothic Medium" panose="020B0603020102020204" pitchFamily="34" charset="0"/>
              </a:rPr>
              <a:t>]?</a:t>
            </a:r>
            <a:endParaRPr kumimoji="0" lang="en-US" sz="4800" b="1" i="0" u="none" strike="noStrike" kern="1200" cap="none" spc="0" normalizeH="0" baseline="0" noProof="0" dirty="0">
              <a:ln>
                <a:solidFill>
                  <a:schemeClr val="tx1">
                    <a:lumMod val="65000"/>
                    <a:lumOff val="35000"/>
                  </a:schemeClr>
                </a:solidFill>
              </a:ln>
              <a:solidFill>
                <a:srgbClr val="FFFFFF"/>
              </a:solidFill>
              <a:effectLst>
                <a:outerShdw blurRad="38100" dist="38100" dir="2700000" algn="tl">
                  <a:srgbClr val="000000">
                    <a:alpha val="43137"/>
                  </a:srgbClr>
                </a:outerShdw>
              </a:effectLst>
              <a:uLnTx/>
              <a:uFillTx/>
              <a:latin typeface="Franklin Gothic Medium" panose="020B0603020102020204" pitchFamily="34" charset="0"/>
              <a:cs typeface="Calibri"/>
            </a:endParaRPr>
          </a:p>
        </p:txBody>
      </p:sp>
      <p:sp>
        <p:nvSpPr>
          <p:cNvPr id="16" name="TextBox 15">
            <a:extLst>
              <a:ext uri="{FF2B5EF4-FFF2-40B4-BE49-F238E27FC236}">
                <a16:creationId xmlns:a16="http://schemas.microsoft.com/office/drawing/2014/main" id="{AED6F235-71C8-16C6-5089-32AAF7F11675}"/>
              </a:ext>
            </a:extLst>
          </p:cNvPr>
          <p:cNvSpPr txBox="1"/>
          <p:nvPr/>
        </p:nvSpPr>
        <p:spPr>
          <a:xfrm>
            <a:off x="1381760" y="4178561"/>
            <a:ext cx="4486478"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400">
                <a:solidFill>
                  <a:schemeClr val="bg1"/>
                </a:solidFill>
                <a:effectLst>
                  <a:outerShdw blurRad="38100" dist="38100" dir="2700000" algn="tl">
                    <a:srgbClr val="000000">
                      <a:alpha val="43137"/>
                    </a:srgbClr>
                  </a:outerShdw>
                </a:effectLst>
                <a:latin typeface="Verdana Pro"/>
                <a:cs typeface="Calibri"/>
              </a:rPr>
              <a:t>Small or big impact that you can apply to your everyday life..</a:t>
            </a:r>
          </a:p>
        </p:txBody>
      </p:sp>
      <p:pic>
        <p:nvPicPr>
          <p:cNvPr id="18" name="Picture 7" descr="A red triangle on a black background&#10;&#10;Description automatically generated">
            <a:extLst>
              <a:ext uri="{FF2B5EF4-FFF2-40B4-BE49-F238E27FC236}">
                <a16:creationId xmlns:a16="http://schemas.microsoft.com/office/drawing/2014/main" id="{73C5FC7E-90ED-367C-0225-B9CF2F7C07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62449" y="46534"/>
            <a:ext cx="1249312" cy="1241099"/>
          </a:xfrm>
          <a:prstGeom prst="rect">
            <a:avLst/>
          </a:prstGeom>
        </p:spPr>
      </p:pic>
      <p:sp>
        <p:nvSpPr>
          <p:cNvPr id="20" name="Rectangle 19">
            <a:extLst>
              <a:ext uri="{FF2B5EF4-FFF2-40B4-BE49-F238E27FC236}">
                <a16:creationId xmlns:a16="http://schemas.microsoft.com/office/drawing/2014/main" id="{164496D0-2606-D7AF-9ECC-712D4CB6DCA8}"/>
              </a:ext>
            </a:extLst>
          </p:cNvPr>
          <p:cNvSpPr/>
          <p:nvPr/>
        </p:nvSpPr>
        <p:spPr>
          <a:xfrm>
            <a:off x="1259368" y="3907680"/>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Graphic 2" descr="Completed with solid fill">
            <a:extLst>
              <a:ext uri="{FF2B5EF4-FFF2-40B4-BE49-F238E27FC236}">
                <a16:creationId xmlns:a16="http://schemas.microsoft.com/office/drawing/2014/main" id="{BED99364-29AD-AA49-BBCA-B06A36CF8B8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908485" y="2834070"/>
            <a:ext cx="2926062" cy="2926062"/>
          </a:xfrm>
          <a:prstGeom prst="rect">
            <a:avLst/>
          </a:prstGeom>
        </p:spPr>
      </p:pic>
    </p:spTree>
    <p:extLst>
      <p:ext uri="{BB962C8B-B14F-4D97-AF65-F5344CB8AC3E}">
        <p14:creationId xmlns:p14="http://schemas.microsoft.com/office/powerpoint/2010/main" val="42324695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93E1A2D-4668-7E65-F7F6-5E456F6E683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047" y="10"/>
            <a:ext cx="12191999" cy="6088274"/>
          </a:xfrm>
          <a:prstGeom prst="rect">
            <a:avLst/>
          </a:prstGeom>
        </p:spPr>
      </p:pic>
      <p:sp>
        <p:nvSpPr>
          <p:cNvPr id="6" name="TextBox 5">
            <a:extLst>
              <a:ext uri="{FF2B5EF4-FFF2-40B4-BE49-F238E27FC236}">
                <a16:creationId xmlns:a16="http://schemas.microsoft.com/office/drawing/2014/main" id="{FF534FFD-C2B5-2411-1855-6500F542A5E8}"/>
              </a:ext>
            </a:extLst>
          </p:cNvPr>
          <p:cNvSpPr txBox="1"/>
          <p:nvPr/>
        </p:nvSpPr>
        <p:spPr>
          <a:xfrm>
            <a:off x="162046" y="1256758"/>
            <a:ext cx="5000263" cy="3574778"/>
          </a:xfrm>
          <a:prstGeom prst="rect">
            <a:avLst/>
          </a:prstGeom>
          <a:effectLst>
            <a:outerShdw blurRad="50800" dist="38100" dir="2700000" algn="tl" rotWithShape="0">
              <a:prstClr val="black">
                <a:alpha val="40000"/>
              </a:prstClr>
            </a:outerShdw>
          </a:effectLst>
        </p:spPr>
        <p:txBody>
          <a:bodyPr rot="0" spcFirstLastPara="0" vertOverflow="overflow" horzOverflow="overflow" vert="horz" lIns="91440" tIns="45720" rIns="91440" bIns="45720" numCol="1" spcCol="0" rtlCol="0" fromWordArt="0" anchor="b" anchorCtr="0" forceAA="0" compatLnSpc="1">
            <a:prstTxWarp prst="textNoShape">
              <a:avLst/>
            </a:prstTxWarp>
            <a:normAutofit lnSpcReduction="10000"/>
          </a:bodyPr>
          <a:lstStyle/>
          <a:p>
            <a:pPr marL="0" marR="0" lvl="0" indent="0" algn="r" fontAlgn="auto">
              <a:lnSpc>
                <a:spcPct val="90000"/>
              </a:lnSpc>
              <a:spcBef>
                <a:spcPct val="0"/>
              </a:spcBef>
              <a:spcAft>
                <a:spcPts val="600"/>
              </a:spcAft>
              <a:buClrTx/>
              <a:buSzTx/>
              <a:tabLst/>
              <a:defRPr/>
            </a:pPr>
            <a:r>
              <a:rPr kumimoji="0" lang="en-US" sz="5400" b="1" u="none" strike="noStrike" cap="none" spc="0" normalizeH="0" baseline="0" noProof="0" dirty="0">
                <a:ln>
                  <a:noFill/>
                </a:ln>
                <a:solidFill>
                  <a:srgbClr val="FFFFFF"/>
                </a:solidFill>
                <a:effectLst>
                  <a:outerShdw blurRad="38100" dist="38100" dir="2700000" algn="tl">
                    <a:srgbClr val="000000">
                      <a:alpha val="43137"/>
                    </a:srgbClr>
                  </a:outerShdw>
                </a:effectLst>
                <a:uLnTx/>
                <a:uFillTx/>
                <a:latin typeface="Franklin Gothic Book" panose="020B0503020102020204" pitchFamily="34" charset="0"/>
                <a:ea typeface="+mj-ea"/>
                <a:cs typeface="+mj-cs"/>
              </a:rPr>
              <a:t>RECAP ONE THING YOU LEARNED FROM THIS CONVERSATION </a:t>
            </a:r>
            <a:endParaRPr kumimoji="0" lang="en-US" sz="5400" b="1" i="0" u="none" strike="noStrike" cap="none" spc="0" normalizeH="0" baseline="0" noProof="0" dirty="0">
              <a:ln>
                <a:noFill/>
              </a:ln>
              <a:solidFill>
                <a:srgbClr val="FFFFFF"/>
              </a:solidFill>
              <a:effectLst>
                <a:outerShdw blurRad="38100" dist="38100" dir="2700000" algn="tl">
                  <a:srgbClr val="000000">
                    <a:alpha val="43137"/>
                  </a:srgbClr>
                </a:outerShdw>
              </a:effectLst>
              <a:uLnTx/>
              <a:uFillTx/>
              <a:latin typeface="Franklin Gothic Book" panose="020B0503020102020204" pitchFamily="34" charset="0"/>
              <a:ea typeface="+mj-ea"/>
              <a:cs typeface="+mj-cs"/>
            </a:endParaRPr>
          </a:p>
        </p:txBody>
      </p:sp>
      <p:pic>
        <p:nvPicPr>
          <p:cNvPr id="8" name="Picture 7" descr="A red triangle on a black background&#10;&#10;Description automatically generated">
            <a:extLst>
              <a:ext uri="{FF2B5EF4-FFF2-40B4-BE49-F238E27FC236}">
                <a16:creationId xmlns:a16="http://schemas.microsoft.com/office/drawing/2014/main" id="{380C8C88-C63F-5183-6D64-3E80E258564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023" y="636208"/>
            <a:ext cx="1249312" cy="1241099"/>
          </a:xfrm>
          <a:prstGeom prst="rect">
            <a:avLst/>
          </a:prstGeom>
        </p:spPr>
      </p:pic>
      <p:sp>
        <p:nvSpPr>
          <p:cNvPr id="3" name="Rectangle 2">
            <a:extLst>
              <a:ext uri="{FF2B5EF4-FFF2-40B4-BE49-F238E27FC236}">
                <a16:creationId xmlns:a16="http://schemas.microsoft.com/office/drawing/2014/main" id="{9C53DFE7-8F39-2344-AEEC-E81065AAA3F5}"/>
              </a:ext>
            </a:extLst>
          </p:cNvPr>
          <p:cNvSpPr/>
          <p:nvPr/>
        </p:nvSpPr>
        <p:spPr>
          <a:xfrm rot="10800000">
            <a:off x="1138972" y="4861104"/>
            <a:ext cx="2531227" cy="108773"/>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791676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eople sitting at a table&#10;&#10;Description automatically generated">
            <a:extLst>
              <a:ext uri="{FF2B5EF4-FFF2-40B4-BE49-F238E27FC236}">
                <a16:creationId xmlns:a16="http://schemas.microsoft.com/office/drawing/2014/main" id="{69EA81D2-B5C3-71A0-CF05-8A0F1894D97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3063432" y="-3108039"/>
            <a:ext cx="6065136" cy="12192000"/>
          </a:xfrm>
          <a:prstGeom prst="rect">
            <a:avLst/>
          </a:prstGeom>
        </p:spPr>
      </p:pic>
      <p:sp>
        <p:nvSpPr>
          <p:cNvPr id="6" name="Rectangle 5">
            <a:extLst>
              <a:ext uri="{FF2B5EF4-FFF2-40B4-BE49-F238E27FC236}">
                <a16:creationId xmlns:a16="http://schemas.microsoft.com/office/drawing/2014/main" id="{F370AB5B-150E-AF61-27EB-86E71075A3E6}"/>
              </a:ext>
            </a:extLst>
          </p:cNvPr>
          <p:cNvSpPr/>
          <p:nvPr/>
        </p:nvSpPr>
        <p:spPr>
          <a:xfrm>
            <a:off x="6288055" y="-3"/>
            <a:ext cx="5903945" cy="6065137"/>
          </a:xfrm>
          <a:prstGeom prst="rect">
            <a:avLst/>
          </a:prstGeom>
          <a:solidFill>
            <a:srgbClr val="000000">
              <a:alpha val="6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TextBox 14">
            <a:extLst>
              <a:ext uri="{FF2B5EF4-FFF2-40B4-BE49-F238E27FC236}">
                <a16:creationId xmlns:a16="http://schemas.microsoft.com/office/drawing/2014/main" id="{5FEC0D2E-44AD-840F-C718-226487ADFB18}"/>
              </a:ext>
            </a:extLst>
          </p:cNvPr>
          <p:cNvSpPr txBox="1"/>
          <p:nvPr/>
        </p:nvSpPr>
        <p:spPr>
          <a:xfrm>
            <a:off x="6558080" y="703208"/>
            <a:ext cx="5363893" cy="37856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CA" sz="4800" b="0" i="0">
                <a:solidFill>
                  <a:schemeClr val="bg1"/>
                </a:solidFill>
                <a:effectLst>
                  <a:outerShdw blurRad="38100" dist="38100" dir="2700000" algn="tl">
                    <a:srgbClr val="000000">
                      <a:alpha val="43137"/>
                    </a:srgbClr>
                  </a:outerShdw>
                </a:effectLst>
                <a:latin typeface="Franklin Gothic Medium" panose="020B0603020102020204" pitchFamily="34" charset="0"/>
              </a:rPr>
              <a:t>HOW DID THIS EVENT HELP YOU PREPARE IN YOUR FUTURE CAREER?</a:t>
            </a:r>
            <a:endParaRPr kumimoji="0" lang="en-US" sz="4800" b="1" i="0" u="none" strike="noStrike" kern="1200" cap="none" spc="0" normalizeH="0" baseline="0" noProof="0">
              <a:ln>
                <a:noFill/>
              </a:ln>
              <a:solidFill>
                <a:schemeClr val="bg1"/>
              </a:solidFill>
              <a:effectLst>
                <a:outerShdw blurRad="38100" dist="38100" dir="2700000" algn="tl">
                  <a:srgbClr val="000000">
                    <a:alpha val="43137"/>
                  </a:srgbClr>
                </a:outerShdw>
              </a:effectLst>
              <a:uLnTx/>
              <a:uFillTx/>
              <a:latin typeface="Franklin Gothic Medium" panose="020B0603020102020204" pitchFamily="34" charset="0"/>
              <a:cs typeface="Calibri"/>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4800" b="1" i="0" u="none" strike="noStrike" kern="1200" cap="none" spc="0" normalizeH="0" baseline="0" noProof="0">
              <a:ln>
                <a:noFill/>
              </a:ln>
              <a:solidFill>
                <a:schemeClr val="bg1"/>
              </a:solidFill>
              <a:effectLst>
                <a:outerShdw blurRad="38100" dist="38100" dir="2700000" algn="tl">
                  <a:srgbClr val="000000">
                    <a:alpha val="43137"/>
                  </a:srgbClr>
                </a:outerShdw>
              </a:effectLst>
              <a:uLnTx/>
              <a:uFillTx/>
              <a:latin typeface="Franklin Gothic Medium" panose="020B0603020102020204" pitchFamily="34" charset="0"/>
              <a:cs typeface="Calibri"/>
            </a:endParaRPr>
          </a:p>
        </p:txBody>
      </p:sp>
      <p:sp>
        <p:nvSpPr>
          <p:cNvPr id="4" name="TextBox 3">
            <a:extLst>
              <a:ext uri="{FF2B5EF4-FFF2-40B4-BE49-F238E27FC236}">
                <a16:creationId xmlns:a16="http://schemas.microsoft.com/office/drawing/2014/main" id="{E2E0CA5C-C8EB-7029-15DF-E30695BB88CF}"/>
              </a:ext>
            </a:extLst>
          </p:cNvPr>
          <p:cNvSpPr txBox="1"/>
          <p:nvPr/>
        </p:nvSpPr>
        <p:spPr>
          <a:xfrm>
            <a:off x="6558080" y="4045041"/>
            <a:ext cx="5253681"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Arial" panose="020B0604020202020204" pitchFamily="34" charset="0"/>
              <a:buChar char="•"/>
            </a:pPr>
            <a:r>
              <a:rPr lang="en-US" sz="2800" dirty="0">
                <a:solidFill>
                  <a:srgbClr val="FFFFFF"/>
                </a:solidFill>
                <a:latin typeface="Calibri"/>
                <a:cs typeface="Calibri"/>
              </a:rPr>
              <a:t>Which career pathways would you consider?</a:t>
            </a:r>
          </a:p>
          <a:p>
            <a:pPr marL="457200" indent="-457200">
              <a:buFont typeface="Arial" panose="020B0604020202020204" pitchFamily="34" charset="0"/>
              <a:buChar char="•"/>
            </a:pPr>
            <a:r>
              <a:rPr lang="en-US" sz="2800" dirty="0">
                <a:solidFill>
                  <a:srgbClr val="FFFFFF"/>
                </a:solidFill>
                <a:latin typeface="Calibri"/>
                <a:cs typeface="Calibri"/>
              </a:rPr>
              <a:t>Which trainings or certifications are you interested in pursuing?</a:t>
            </a:r>
          </a:p>
          <a:p>
            <a:endParaRPr lang="en-US" sz="2800" dirty="0">
              <a:solidFill>
                <a:srgbClr val="FFFFFF"/>
              </a:solidFill>
              <a:latin typeface="Calibri"/>
              <a:cs typeface="Calibri"/>
            </a:endParaRPr>
          </a:p>
        </p:txBody>
      </p:sp>
      <p:sp>
        <p:nvSpPr>
          <p:cNvPr id="20" name="Rectangle 19">
            <a:extLst>
              <a:ext uri="{FF2B5EF4-FFF2-40B4-BE49-F238E27FC236}">
                <a16:creationId xmlns:a16="http://schemas.microsoft.com/office/drawing/2014/main" id="{164496D0-2606-D7AF-9ECC-712D4CB6DCA8}"/>
              </a:ext>
            </a:extLst>
          </p:cNvPr>
          <p:cNvSpPr/>
          <p:nvPr/>
        </p:nvSpPr>
        <p:spPr>
          <a:xfrm>
            <a:off x="6717176" y="3821531"/>
            <a:ext cx="2322652" cy="80538"/>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Picture 7" descr="A red triangle on a black background&#10;&#10;Description automatically generated">
            <a:extLst>
              <a:ext uri="{FF2B5EF4-FFF2-40B4-BE49-F238E27FC236}">
                <a16:creationId xmlns:a16="http://schemas.microsoft.com/office/drawing/2014/main" id="{73C5FC7E-90ED-367C-0225-B9CF2F7C07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62449" y="46534"/>
            <a:ext cx="1249312" cy="1241099"/>
          </a:xfrm>
          <a:prstGeom prst="rect">
            <a:avLst/>
          </a:prstGeom>
        </p:spPr>
      </p:pic>
      <p:pic>
        <p:nvPicPr>
          <p:cNvPr id="2" name="Picture 6" descr="A qr code with a red arrow&#10;&#10;Description automatically generated">
            <a:extLst>
              <a:ext uri="{FF2B5EF4-FFF2-40B4-BE49-F238E27FC236}">
                <a16:creationId xmlns:a16="http://schemas.microsoft.com/office/drawing/2014/main" id="{4595B4A6-9F4A-E696-699D-5B091AECE95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772427" y="1660965"/>
            <a:ext cx="2743200" cy="2743200"/>
          </a:xfrm>
          <a:prstGeom prst="rect">
            <a:avLst/>
          </a:prstGeom>
        </p:spPr>
      </p:pic>
    </p:spTree>
    <p:extLst>
      <p:ext uri="{BB962C8B-B14F-4D97-AF65-F5344CB8AC3E}">
        <p14:creationId xmlns:p14="http://schemas.microsoft.com/office/powerpoint/2010/main" val="37293841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28A99A8-DCB2-21CC-2E8F-0F267F2A5D88}"/>
              </a:ext>
            </a:extLst>
          </p:cNvPr>
          <p:cNvSpPr>
            <a:spLocks noGrp="1"/>
          </p:cNvSpPr>
          <p:nvPr>
            <p:ph type="pic" sz="quarter" idx="12"/>
          </p:nvPr>
        </p:nvSpPr>
        <p:spPr/>
        <p:txBody>
          <a:bodyPr/>
          <a:lstStyle/>
          <a:p>
            <a:endParaRPr lang="en-US" dirty="0"/>
          </a:p>
        </p:txBody>
      </p:sp>
      <p:sp>
        <p:nvSpPr>
          <p:cNvPr id="4" name="Text Placeholder 3">
            <a:extLst>
              <a:ext uri="{FF2B5EF4-FFF2-40B4-BE49-F238E27FC236}">
                <a16:creationId xmlns:a16="http://schemas.microsoft.com/office/drawing/2014/main" id="{FD274944-5EEC-596B-3101-A8E0D748F425}"/>
              </a:ext>
            </a:extLst>
          </p:cNvPr>
          <p:cNvSpPr>
            <a:spLocks noGrp="1"/>
          </p:cNvSpPr>
          <p:nvPr>
            <p:ph type="body" sz="quarter" idx="14"/>
          </p:nvPr>
        </p:nvSpPr>
        <p:spPr/>
        <p:txBody>
          <a:bodyPr/>
          <a:lstStyle/>
          <a:p>
            <a:r>
              <a:rPr lang="en-US" dirty="0"/>
              <a:t>Any other thoughts or questions?</a:t>
            </a:r>
          </a:p>
        </p:txBody>
      </p:sp>
      <p:sp>
        <p:nvSpPr>
          <p:cNvPr id="6" name="Slide Number Placeholder 5">
            <a:extLst>
              <a:ext uri="{FF2B5EF4-FFF2-40B4-BE49-F238E27FC236}">
                <a16:creationId xmlns:a16="http://schemas.microsoft.com/office/drawing/2014/main" id="{205B8B38-9A4C-791C-5146-A67ECC96A7FA}"/>
              </a:ext>
            </a:extLst>
          </p:cNvPr>
          <p:cNvSpPr>
            <a:spLocks noGrp="1"/>
          </p:cNvSpPr>
          <p:nvPr>
            <p:ph type="sldNum" sz="quarter" idx="4"/>
          </p:nvPr>
        </p:nvSpPr>
        <p:spPr/>
        <p:txBody>
          <a:bodyPr/>
          <a:lstStyle/>
          <a:p>
            <a:fld id="{7F0C0638-1B9A-A247-8307-B3AEFFB0D215}" type="slidenum">
              <a:rPr lang="en-US" smtClean="0"/>
              <a:pPr/>
              <a:t>19</a:t>
            </a:fld>
            <a:endParaRPr lang="en-US"/>
          </a:p>
        </p:txBody>
      </p:sp>
    </p:spTree>
    <p:extLst>
      <p:ext uri="{BB962C8B-B14F-4D97-AF65-F5344CB8AC3E}">
        <p14:creationId xmlns:p14="http://schemas.microsoft.com/office/powerpoint/2010/main" val="30291762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5FEC0D2E-44AD-840F-C718-226487ADFB18}"/>
              </a:ext>
            </a:extLst>
          </p:cNvPr>
          <p:cNvSpPr txBox="1"/>
          <p:nvPr/>
        </p:nvSpPr>
        <p:spPr>
          <a:xfrm>
            <a:off x="6258233" y="1016102"/>
            <a:ext cx="5338917" cy="7632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70000"/>
              </a:lnSpc>
            </a:pPr>
            <a:r>
              <a:rPr lang="en-US" sz="5900" b="1" dirty="0">
                <a:solidFill>
                  <a:srgbClr val="000000"/>
                </a:solidFill>
                <a:latin typeface="Franklin Gothic Demi Cond"/>
                <a:cs typeface="Calibri"/>
              </a:rPr>
              <a:t>Reflection</a:t>
            </a:r>
            <a:endParaRPr lang="en-US" dirty="0"/>
          </a:p>
        </p:txBody>
      </p:sp>
      <p:sp>
        <p:nvSpPr>
          <p:cNvPr id="2" name="Rectangle: Folded Corner 1">
            <a:extLst>
              <a:ext uri="{FF2B5EF4-FFF2-40B4-BE49-F238E27FC236}">
                <a16:creationId xmlns:a16="http://schemas.microsoft.com/office/drawing/2014/main" id="{D20C6EA9-BF2A-AFBF-BB1B-8BC6A007ADD6}"/>
              </a:ext>
            </a:extLst>
          </p:cNvPr>
          <p:cNvSpPr/>
          <p:nvPr/>
        </p:nvSpPr>
        <p:spPr>
          <a:xfrm>
            <a:off x="985344" y="974397"/>
            <a:ext cx="4431862" cy="4589516"/>
          </a:xfrm>
          <a:prstGeom prst="foldedCorner">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i="1" dirty="0">
              <a:solidFill>
                <a:schemeClr val="bg1"/>
              </a:solidFill>
              <a:latin typeface="Verdana"/>
              <a:ea typeface="+mn-lt"/>
              <a:cs typeface="+mn-lt"/>
            </a:endParaRPr>
          </a:p>
          <a:p>
            <a:pPr algn="ctr"/>
            <a:endParaRPr lang="en-CA" sz="1600" dirty="0">
              <a:latin typeface="Verdana Pro"/>
            </a:endParaRPr>
          </a:p>
        </p:txBody>
      </p:sp>
      <p:pic>
        <p:nvPicPr>
          <p:cNvPr id="7" name="Picture 7" descr="A red triangle on a black background&#10;&#10;Description automatically generated">
            <a:extLst>
              <a:ext uri="{FF2B5EF4-FFF2-40B4-BE49-F238E27FC236}">
                <a16:creationId xmlns:a16="http://schemas.microsoft.com/office/drawing/2014/main" id="{99710E78-67A6-3AD3-A7E8-35F181D234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2094" y="157146"/>
            <a:ext cx="1249312" cy="1241099"/>
          </a:xfrm>
          <a:prstGeom prst="rect">
            <a:avLst/>
          </a:prstGeom>
        </p:spPr>
      </p:pic>
      <p:sp>
        <p:nvSpPr>
          <p:cNvPr id="3" name="Rectangle 2">
            <a:extLst>
              <a:ext uri="{FF2B5EF4-FFF2-40B4-BE49-F238E27FC236}">
                <a16:creationId xmlns:a16="http://schemas.microsoft.com/office/drawing/2014/main" id="{B231DCE4-1C5A-28DD-56BF-8EDE9EBD35BA}"/>
              </a:ext>
            </a:extLst>
          </p:cNvPr>
          <p:cNvSpPr/>
          <p:nvPr/>
        </p:nvSpPr>
        <p:spPr>
          <a:xfrm>
            <a:off x="7976419" y="1646902"/>
            <a:ext cx="4252452"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03C82466-82C9-4760-BF25-4BE741E56F8E}"/>
              </a:ext>
            </a:extLst>
          </p:cNvPr>
          <p:cNvSpPr txBox="1"/>
          <p:nvPr/>
        </p:nvSpPr>
        <p:spPr>
          <a:xfrm>
            <a:off x="6448926" y="2147593"/>
            <a:ext cx="4757730" cy="20621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dirty="0"/>
              <a:t>Critical reflection is a way to change your thinking about a subject and thus change your behavior</a:t>
            </a:r>
            <a:endParaRPr lang="en-US" sz="3200" i="1" dirty="0">
              <a:latin typeface="Verdana Pro"/>
              <a:cs typeface="Calibri"/>
            </a:endParaRPr>
          </a:p>
        </p:txBody>
      </p:sp>
      <p:pic>
        <p:nvPicPr>
          <p:cNvPr id="8" name="Picture Placeholder 7" descr="A group of people sitting around a table&#10;&#10;Description automatically generated with medium confidence">
            <a:extLst>
              <a:ext uri="{FF2B5EF4-FFF2-40B4-BE49-F238E27FC236}">
                <a16:creationId xmlns:a16="http://schemas.microsoft.com/office/drawing/2014/main" id="{85319D5A-4A47-E147-895E-510620092D7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469647" y="1294087"/>
            <a:ext cx="3342986" cy="3758250"/>
          </a:xfrm>
          <a:prstGeom prst="rect">
            <a:avLst/>
          </a:prstGeom>
        </p:spPr>
      </p:pic>
    </p:spTree>
    <p:extLst>
      <p:ext uri="{BB962C8B-B14F-4D97-AF65-F5344CB8AC3E}">
        <p14:creationId xmlns:p14="http://schemas.microsoft.com/office/powerpoint/2010/main" val="31357436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5FEC0D2E-44AD-840F-C718-226487ADFB18}"/>
              </a:ext>
            </a:extLst>
          </p:cNvPr>
          <p:cNvSpPr txBox="1"/>
          <p:nvPr/>
        </p:nvSpPr>
        <p:spPr>
          <a:xfrm>
            <a:off x="604685" y="536779"/>
            <a:ext cx="8399206" cy="7632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70000"/>
              </a:lnSpc>
              <a:spcBef>
                <a:spcPts val="0"/>
              </a:spcBef>
              <a:spcAft>
                <a:spcPts val="0"/>
              </a:spcAft>
              <a:buClrTx/>
              <a:buSzTx/>
              <a:buFontTx/>
              <a:buNone/>
              <a:tabLst/>
              <a:defRPr/>
            </a:pPr>
            <a:r>
              <a:rPr kumimoji="0" lang="en-CA" sz="5900" b="1" i="0" u="none" strike="noStrike" kern="1200" cap="none" spc="0" normalizeH="0" baseline="0" noProof="0" dirty="0">
                <a:ln>
                  <a:noFill/>
                </a:ln>
                <a:solidFill>
                  <a:srgbClr val="000000"/>
                </a:solidFill>
                <a:effectLst/>
                <a:uLnTx/>
                <a:uFillTx/>
                <a:latin typeface="Franklin Gothic Demi Cond"/>
                <a:ea typeface="+mn-ea"/>
                <a:cs typeface="Calibri"/>
              </a:rPr>
              <a:t>P</a:t>
            </a:r>
            <a:r>
              <a:rPr kumimoji="0" lang="en-US" sz="5900" b="1" i="0" u="none" strike="noStrike" kern="1200" cap="none" spc="0" normalizeH="0" baseline="0" noProof="0" dirty="0" err="1">
                <a:ln>
                  <a:noFill/>
                </a:ln>
                <a:solidFill>
                  <a:srgbClr val="000000"/>
                </a:solidFill>
                <a:effectLst/>
                <a:uLnTx/>
                <a:uFillTx/>
                <a:latin typeface="Franklin Gothic Demi Cond"/>
                <a:ea typeface="+mn-ea"/>
                <a:cs typeface="Calibri"/>
              </a:rPr>
              <a:t>ost</a:t>
            </a:r>
            <a:r>
              <a:rPr kumimoji="0" lang="en-US" sz="5900" b="1" i="0" u="none" strike="noStrike" kern="1200" cap="none" spc="0" normalizeH="0" baseline="0" noProof="0" dirty="0">
                <a:ln>
                  <a:noFill/>
                </a:ln>
                <a:solidFill>
                  <a:srgbClr val="000000"/>
                </a:solidFill>
                <a:effectLst/>
                <a:uLnTx/>
                <a:uFillTx/>
                <a:latin typeface="Franklin Gothic Demi Cond"/>
                <a:ea typeface="+mn-ea"/>
                <a:cs typeface="Calibri"/>
              </a:rPr>
              <a:t>-Survey Time</a:t>
            </a: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Calibri" panose="020F0502020204030204"/>
            </a:endParaRPr>
          </a:p>
        </p:txBody>
      </p:sp>
      <p:sp>
        <p:nvSpPr>
          <p:cNvPr id="16" name="TextBox 15">
            <a:extLst>
              <a:ext uri="{FF2B5EF4-FFF2-40B4-BE49-F238E27FC236}">
                <a16:creationId xmlns:a16="http://schemas.microsoft.com/office/drawing/2014/main" id="{AED6F235-71C8-16C6-5089-32AAF7F11675}"/>
              </a:ext>
            </a:extLst>
          </p:cNvPr>
          <p:cNvSpPr txBox="1"/>
          <p:nvPr/>
        </p:nvSpPr>
        <p:spPr>
          <a:xfrm>
            <a:off x="949167" y="1734111"/>
            <a:ext cx="10837606" cy="39703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2400" b="0" i="0" u="none" strike="noStrike" kern="1200" cap="none" spc="0" normalizeH="0" baseline="0" noProof="0" dirty="0">
                <a:ln>
                  <a:noFill/>
                </a:ln>
                <a:solidFill>
                  <a:prstClr val="black"/>
                </a:solidFill>
                <a:effectLst/>
                <a:uLnTx/>
                <a:uFillTx/>
                <a:latin typeface="Verdana Pro"/>
                <a:ea typeface="+mn-ea"/>
                <a:cs typeface="Calibri"/>
              </a:rPr>
              <a:t>Please check your email that you registered with for this event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2400" b="0" i="0" u="none" strike="noStrike" kern="1200" cap="none" spc="0" normalizeH="0" baseline="0" noProof="0" dirty="0">
                <a:ln>
                  <a:noFill/>
                </a:ln>
                <a:solidFill>
                  <a:prstClr val="black"/>
                </a:solidFill>
                <a:effectLst/>
                <a:uLnTx/>
                <a:uFillTx/>
                <a:latin typeface="Verdana Pro"/>
                <a:ea typeface="+mn-ea"/>
                <a:cs typeface="Calibri"/>
              </a:rPr>
              <a:t>Similar steps to the pre-event survey you should have received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2400" b="1" i="0" u="none" strike="noStrike" kern="1200" cap="none" spc="0" normalizeH="0" baseline="0" noProof="0" dirty="0">
                <a:ln>
                  <a:noFill/>
                </a:ln>
                <a:solidFill>
                  <a:prstClr val="black"/>
                </a:solidFill>
                <a:effectLst/>
                <a:uLnTx/>
                <a:uFillTx/>
                <a:latin typeface="Verdana Pro"/>
                <a:ea typeface="+mn-ea"/>
                <a:cs typeface="Calibri"/>
              </a:rPr>
              <a:t>Can earn a $10 gift card!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2400" b="0" i="0" u="sng" strike="noStrike" kern="1200" cap="none" spc="0" normalizeH="0" baseline="0" noProof="0" dirty="0">
                <a:ln>
                  <a:noFill/>
                </a:ln>
                <a:solidFill>
                  <a:prstClr val="black"/>
                </a:solidFill>
                <a:effectLst/>
                <a:uLnTx/>
                <a:uFillTx/>
                <a:latin typeface="Verdana Pro"/>
                <a:ea typeface="+mn-ea"/>
                <a:cs typeface="Calibri"/>
              </a:rPr>
              <a:t>10 minutes </a:t>
            </a:r>
            <a:r>
              <a:rPr kumimoji="0" lang="en-CA" sz="2400" b="0" i="0" u="none" strike="noStrike" kern="1200" cap="none" spc="0" normalizeH="0" baseline="0" noProof="0" dirty="0">
                <a:ln>
                  <a:noFill/>
                </a:ln>
                <a:solidFill>
                  <a:prstClr val="black"/>
                </a:solidFill>
                <a:effectLst/>
                <a:uLnTx/>
                <a:uFillTx/>
                <a:latin typeface="Verdana Pro"/>
                <a:ea typeface="+mn-ea"/>
                <a:cs typeface="Calibri"/>
              </a:rPr>
              <a:t>scheduled to complete this now</a:t>
            </a:r>
            <a:endParaRPr kumimoji="0" lang="en-CA" sz="2400" b="1" i="0" u="none" strike="noStrike" kern="1200" cap="none" spc="0" normalizeH="0" baseline="0" noProof="0" dirty="0">
              <a:ln>
                <a:noFill/>
              </a:ln>
              <a:solidFill>
                <a:prstClr val="black"/>
              </a:solidFill>
              <a:effectLst/>
              <a:uLnTx/>
              <a:uFillTx/>
              <a:latin typeface="Verdana Pro"/>
              <a:ea typeface="+mn-ea"/>
              <a:cs typeface="Calibri"/>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2400" b="0" i="0" u="none" strike="noStrike" kern="1200" cap="none" spc="0" normalizeH="0" baseline="0" noProof="0" dirty="0">
                <a:ln>
                  <a:noFill/>
                </a:ln>
                <a:solidFill>
                  <a:prstClr val="black"/>
                </a:solidFill>
                <a:effectLst/>
                <a:uLnTx/>
                <a:uFillTx/>
                <a:latin typeface="Verdana Pro"/>
                <a:ea typeface="+mn-ea"/>
                <a:cs typeface="Calibri"/>
              </a:rPr>
              <a:t>Super important for us to continue supporting events like this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2400" b="0" i="0" u="none" strike="noStrike" kern="1200" cap="none" spc="0" normalizeH="0" baseline="0" noProof="0" dirty="0">
              <a:ln>
                <a:noFill/>
              </a:ln>
              <a:solidFill>
                <a:prstClr val="black"/>
              </a:solidFill>
              <a:effectLst/>
              <a:uLnTx/>
              <a:uFillTx/>
              <a:latin typeface="Verdana Pro"/>
              <a:ea typeface="+mn-ea"/>
              <a:cs typeface="Calibri"/>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2400" b="0" i="0" u="none" strike="noStrike" kern="1200" cap="none" spc="0" normalizeH="0" baseline="0" noProof="0" dirty="0">
              <a:ln>
                <a:noFill/>
              </a:ln>
              <a:solidFill>
                <a:prstClr val="black"/>
              </a:solidFill>
              <a:effectLst/>
              <a:uLnTx/>
              <a:uFillTx/>
              <a:latin typeface="Verdana Pro"/>
              <a:ea typeface="+mn-ea"/>
              <a:cs typeface="Calibri"/>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2400" b="0" i="0" u="none" strike="noStrike" kern="1200" cap="none" spc="0" normalizeH="0" baseline="0" noProof="0" dirty="0">
                <a:ln>
                  <a:noFill/>
                </a:ln>
                <a:solidFill>
                  <a:prstClr val="black"/>
                </a:solidFill>
                <a:effectLst/>
                <a:uLnTx/>
                <a:uFillTx/>
                <a:latin typeface="Verdana Pro"/>
                <a:ea typeface="+mn-ea"/>
                <a:cs typeface="Calibri"/>
              </a:rPr>
              <a:t>Any troubles finding the email?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2400" b="0" i="0" u="none" strike="noStrike" kern="1200" cap="none" spc="0" normalizeH="0" baseline="0" noProof="0" dirty="0">
                <a:ln>
                  <a:noFill/>
                </a:ln>
                <a:solidFill>
                  <a:prstClr val="black"/>
                </a:solidFill>
                <a:effectLst/>
                <a:uLnTx/>
                <a:uFillTx/>
                <a:latin typeface="Verdana Pro"/>
                <a:ea typeface="+mn-ea"/>
                <a:cs typeface="Calibri"/>
              </a:rPr>
              <a:t>Let one of the </a:t>
            </a:r>
            <a:r>
              <a:rPr kumimoji="0" lang="en-CA" sz="2400" b="0" i="0" u="none" strike="noStrike" kern="1200" cap="none" spc="0" normalizeH="0" baseline="0" noProof="0" dirty="0" err="1">
                <a:ln>
                  <a:noFill/>
                </a:ln>
                <a:solidFill>
                  <a:prstClr val="black"/>
                </a:solidFill>
                <a:effectLst/>
                <a:uLnTx/>
                <a:uFillTx/>
                <a:latin typeface="Verdana Pro"/>
                <a:ea typeface="+mn-ea"/>
                <a:cs typeface="Calibri"/>
              </a:rPr>
              <a:t>TalentED</a:t>
            </a:r>
            <a:r>
              <a:rPr kumimoji="0" lang="en-CA" sz="2400" b="0" i="0" u="none" strike="noStrike" kern="1200" cap="none" spc="0" normalizeH="0" baseline="0" noProof="0" dirty="0">
                <a:ln>
                  <a:noFill/>
                </a:ln>
                <a:solidFill>
                  <a:prstClr val="black"/>
                </a:solidFill>
                <a:effectLst/>
                <a:uLnTx/>
                <a:uFillTx/>
                <a:latin typeface="Verdana Pro"/>
                <a:ea typeface="+mn-ea"/>
                <a:cs typeface="Calibri"/>
              </a:rPr>
              <a:t> YYC Reps know!</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800" b="0" i="0" u="none" strike="noStrike" kern="1200" cap="none" spc="0" normalizeH="0" baseline="0" noProof="0" dirty="0">
              <a:ln>
                <a:noFill/>
              </a:ln>
              <a:solidFill>
                <a:prstClr val="black"/>
              </a:solidFill>
              <a:effectLst/>
              <a:uLnTx/>
              <a:uFillTx/>
              <a:latin typeface="Verdana Pro"/>
              <a:ea typeface="+mn-ea"/>
              <a:cs typeface="Calibri"/>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Verdana Pro"/>
              <a:ea typeface="+mn-ea"/>
              <a:cs typeface="Calibri"/>
            </a:endParaRPr>
          </a:p>
        </p:txBody>
      </p:sp>
    </p:spTree>
    <p:extLst>
      <p:ext uri="{BB962C8B-B14F-4D97-AF65-F5344CB8AC3E}">
        <p14:creationId xmlns:p14="http://schemas.microsoft.com/office/powerpoint/2010/main" val="13437948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6" descr="A picture containing graphics, art&#10;&#10;Description automatically generated">
            <a:extLst>
              <a:ext uri="{FF2B5EF4-FFF2-40B4-BE49-F238E27FC236}">
                <a16:creationId xmlns:a16="http://schemas.microsoft.com/office/drawing/2014/main" id="{433B44EA-3901-16E5-B4E7-8ACDA0AFDC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272168"/>
            <a:ext cx="12192000" cy="6858000"/>
          </a:xfrm>
          <a:prstGeom prst="rect">
            <a:avLst/>
          </a:prstGeom>
        </p:spPr>
      </p:pic>
      <p:sp>
        <p:nvSpPr>
          <p:cNvPr id="2" name="Title 1">
            <a:extLst>
              <a:ext uri="{FF2B5EF4-FFF2-40B4-BE49-F238E27FC236}">
                <a16:creationId xmlns:a16="http://schemas.microsoft.com/office/drawing/2014/main" id="{C236C0F9-88AE-0102-D93F-2025E1782514}"/>
              </a:ext>
            </a:extLst>
          </p:cNvPr>
          <p:cNvSpPr>
            <a:spLocks noGrp="1"/>
          </p:cNvSpPr>
          <p:nvPr>
            <p:ph type="title"/>
          </p:nvPr>
        </p:nvSpPr>
        <p:spPr>
          <a:xfrm>
            <a:off x="866775" y="1565275"/>
            <a:ext cx="10515600" cy="1325563"/>
          </a:xfrm>
        </p:spPr>
        <p:txBody>
          <a:bodyPr/>
          <a:lstStyle/>
          <a:p>
            <a:r>
              <a:rPr lang="en-US">
                <a:cs typeface="Calibri Light"/>
              </a:rPr>
              <a:t>Power</a:t>
            </a:r>
            <a:endParaRPr lang="en-US"/>
          </a:p>
        </p:txBody>
      </p:sp>
      <p:sp>
        <p:nvSpPr>
          <p:cNvPr id="4" name="Title 4">
            <a:extLst>
              <a:ext uri="{FF2B5EF4-FFF2-40B4-BE49-F238E27FC236}">
                <a16:creationId xmlns:a16="http://schemas.microsoft.com/office/drawing/2014/main" id="{A430B034-60A6-DF2F-B087-7A4BC7D7FB51}"/>
              </a:ext>
            </a:extLst>
          </p:cNvPr>
          <p:cNvSpPr>
            <a:spLocks noGrp="1"/>
          </p:cNvSpPr>
          <p:nvPr/>
        </p:nvSpPr>
        <p:spPr>
          <a:xfrm>
            <a:off x="809625" y="2613826"/>
            <a:ext cx="8736956" cy="216987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6000" b="1" i="0" kern="1200">
                <a:solidFill>
                  <a:schemeClr val="accent1"/>
                </a:solidFill>
                <a:latin typeface="Franklin Gothic Demi Cond" panose="020B0603020102020204" pitchFamily="34" charset="0"/>
                <a:ea typeface="+mj-ea"/>
                <a:cs typeface="+mj-cs"/>
              </a:defRPr>
            </a:lvl1pPr>
          </a:lstStyle>
          <a:p>
            <a:pPr>
              <a:defRPr/>
            </a:pPr>
            <a:r>
              <a:rPr lang="en-US" dirty="0">
                <a:solidFill>
                  <a:srgbClr val="ED1C29"/>
                </a:solidFill>
                <a:latin typeface="Franklin Gothic Demi Cond"/>
              </a:rPr>
              <a:t>Thank you for participating!</a:t>
            </a:r>
          </a:p>
        </p:txBody>
      </p:sp>
      <p:pic>
        <p:nvPicPr>
          <p:cNvPr id="5" name="Picture 5">
            <a:extLst>
              <a:ext uri="{FF2B5EF4-FFF2-40B4-BE49-F238E27FC236}">
                <a16:creationId xmlns:a16="http://schemas.microsoft.com/office/drawing/2014/main" id="{B4011469-B609-3931-E31B-E50435FB734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9625" y="669695"/>
            <a:ext cx="10696575" cy="1480010"/>
          </a:xfrm>
          <a:prstGeom prst="rect">
            <a:avLst/>
          </a:prstGeom>
        </p:spPr>
      </p:pic>
      <p:pic>
        <p:nvPicPr>
          <p:cNvPr id="7" name="Picture 7">
            <a:extLst>
              <a:ext uri="{FF2B5EF4-FFF2-40B4-BE49-F238E27FC236}">
                <a16:creationId xmlns:a16="http://schemas.microsoft.com/office/drawing/2014/main" id="{F69BFB9B-5C86-DA7B-61AB-7327C704765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440000">
            <a:off x="8805595" y="3456384"/>
            <a:ext cx="2573631" cy="2565418"/>
          </a:xfrm>
          <a:prstGeom prst="rect">
            <a:avLst/>
          </a:prstGeom>
        </p:spPr>
      </p:pic>
    </p:spTree>
    <p:extLst>
      <p:ext uri="{BB962C8B-B14F-4D97-AF65-F5344CB8AC3E}">
        <p14:creationId xmlns:p14="http://schemas.microsoft.com/office/powerpoint/2010/main" val="9080540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71F2A-642B-DFED-C5F6-9A50FA60EC5B}"/>
              </a:ext>
            </a:extLst>
          </p:cNvPr>
          <p:cNvSpPr>
            <a:spLocks noGrp="1"/>
          </p:cNvSpPr>
          <p:nvPr>
            <p:ph type="title"/>
          </p:nvPr>
        </p:nvSpPr>
        <p:spPr/>
        <p:txBody>
          <a:bodyPr/>
          <a:lstStyle/>
          <a:p>
            <a:r>
              <a:rPr lang="en-US" dirty="0"/>
              <a:t>Placeholder	</a:t>
            </a:r>
          </a:p>
        </p:txBody>
      </p:sp>
      <p:sp>
        <p:nvSpPr>
          <p:cNvPr id="3" name="Content Placeholder 2">
            <a:extLst>
              <a:ext uri="{FF2B5EF4-FFF2-40B4-BE49-F238E27FC236}">
                <a16:creationId xmlns:a16="http://schemas.microsoft.com/office/drawing/2014/main" id="{665CB438-9794-366D-7A8A-CCC1E513F363}"/>
              </a:ext>
            </a:extLst>
          </p:cNvPr>
          <p:cNvSpPr>
            <a:spLocks noGrp="1"/>
          </p:cNvSpPr>
          <p:nvPr>
            <p:ph idx="1"/>
          </p:nvPr>
        </p:nvSpPr>
        <p:spPr/>
        <p:txBody>
          <a:bodyPr/>
          <a:lstStyle/>
          <a:p>
            <a:r>
              <a:rPr lang="en-US" dirty="0"/>
              <a:t>Activity – Think of a character that undergoes a lot of character development? Who and why?</a:t>
            </a:r>
          </a:p>
        </p:txBody>
      </p:sp>
    </p:spTree>
    <p:extLst>
      <p:ext uri="{BB962C8B-B14F-4D97-AF65-F5344CB8AC3E}">
        <p14:creationId xmlns:p14="http://schemas.microsoft.com/office/powerpoint/2010/main" val="15616296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A bridge with a city in the background&#10;&#10;Description automatically generated">
            <a:extLst>
              <a:ext uri="{FF2B5EF4-FFF2-40B4-BE49-F238E27FC236}">
                <a16:creationId xmlns:a16="http://schemas.microsoft.com/office/drawing/2014/main" id="{8B931E00-9DEA-A64A-985D-0D4B01AD796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60" y="-108034"/>
            <a:ext cx="12252455" cy="6173521"/>
          </a:xfrm>
          <a:prstGeom prst="rect">
            <a:avLst/>
          </a:prstGeom>
        </p:spPr>
      </p:pic>
      <p:sp>
        <p:nvSpPr>
          <p:cNvPr id="5" name="Rectangle 4">
            <a:extLst>
              <a:ext uri="{FF2B5EF4-FFF2-40B4-BE49-F238E27FC236}">
                <a16:creationId xmlns:a16="http://schemas.microsoft.com/office/drawing/2014/main" id="{E02733B9-0E99-EE14-BCED-64881EB99229}"/>
              </a:ext>
            </a:extLst>
          </p:cNvPr>
          <p:cNvSpPr/>
          <p:nvPr/>
        </p:nvSpPr>
        <p:spPr>
          <a:xfrm>
            <a:off x="3129" y="-107062"/>
            <a:ext cx="5903945" cy="6172196"/>
          </a:xfrm>
          <a:prstGeom prst="rect">
            <a:avLst/>
          </a:prstGeom>
          <a:solidFill>
            <a:srgbClr val="000000">
              <a:alpha val="6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TextBox 14">
            <a:extLst>
              <a:ext uri="{FF2B5EF4-FFF2-40B4-BE49-F238E27FC236}">
                <a16:creationId xmlns:a16="http://schemas.microsoft.com/office/drawing/2014/main" id="{5FEC0D2E-44AD-840F-C718-226487ADFB18}"/>
              </a:ext>
            </a:extLst>
          </p:cNvPr>
          <p:cNvSpPr txBox="1"/>
          <p:nvPr/>
        </p:nvSpPr>
        <p:spPr>
          <a:xfrm>
            <a:off x="792275" y="1996896"/>
            <a:ext cx="3719741"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defRPr/>
            </a:pPr>
            <a:r>
              <a:rPr lang="en-CA" sz="3600" dirty="0">
                <a:solidFill>
                  <a:srgbClr val="FFFFFF"/>
                </a:solidFill>
                <a:latin typeface="Franklin Gothic Medium"/>
              </a:rPr>
              <a:t>What are examples of reflection in everyday life?</a:t>
            </a:r>
            <a:endParaRPr lang="en-US" dirty="0"/>
          </a:p>
        </p:txBody>
      </p:sp>
      <p:pic>
        <p:nvPicPr>
          <p:cNvPr id="18" name="Picture 7" descr="A red triangle on a black background&#10;&#10;Description automatically generated">
            <a:extLst>
              <a:ext uri="{FF2B5EF4-FFF2-40B4-BE49-F238E27FC236}">
                <a16:creationId xmlns:a16="http://schemas.microsoft.com/office/drawing/2014/main" id="{73C5FC7E-90ED-367C-0225-B9CF2F7C07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619" y="794157"/>
            <a:ext cx="1249312" cy="1241099"/>
          </a:xfrm>
          <a:prstGeom prst="rect">
            <a:avLst/>
          </a:prstGeom>
        </p:spPr>
      </p:pic>
      <p:sp>
        <p:nvSpPr>
          <p:cNvPr id="8" name="Rectangle 7">
            <a:extLst>
              <a:ext uri="{FF2B5EF4-FFF2-40B4-BE49-F238E27FC236}">
                <a16:creationId xmlns:a16="http://schemas.microsoft.com/office/drawing/2014/main" id="{0BE98C5B-5D70-BC49-A774-0E96AC08C062}"/>
              </a:ext>
            </a:extLst>
          </p:cNvPr>
          <p:cNvSpPr/>
          <p:nvPr/>
        </p:nvSpPr>
        <p:spPr>
          <a:xfrm rot="10800000">
            <a:off x="1138972" y="4861104"/>
            <a:ext cx="2531227" cy="108773"/>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 name="Picture 2" descr="A qr code with a red arrow&#10;&#10;Description automatically generated">
            <a:extLst>
              <a:ext uri="{FF2B5EF4-FFF2-40B4-BE49-F238E27FC236}">
                <a16:creationId xmlns:a16="http://schemas.microsoft.com/office/drawing/2014/main" id="{AC4CEDBE-F290-25E7-2262-81136373FCF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08794" y="1816447"/>
            <a:ext cx="2743200" cy="2743200"/>
          </a:xfrm>
          <a:prstGeom prst="rect">
            <a:avLst/>
          </a:prstGeom>
        </p:spPr>
      </p:pic>
      <p:sp>
        <p:nvSpPr>
          <p:cNvPr id="4" name="TextBox 3">
            <a:extLst>
              <a:ext uri="{FF2B5EF4-FFF2-40B4-BE49-F238E27FC236}">
                <a16:creationId xmlns:a16="http://schemas.microsoft.com/office/drawing/2014/main" id="{D0356DC5-14B4-5BF4-EDEA-5973F80793EC}"/>
              </a:ext>
            </a:extLst>
          </p:cNvPr>
          <p:cNvSpPr txBox="1"/>
          <p:nvPr/>
        </p:nvSpPr>
        <p:spPr>
          <a:xfrm>
            <a:off x="1138971" y="5095814"/>
            <a:ext cx="3924300" cy="646331"/>
          </a:xfrm>
          <a:prstGeom prst="rect">
            <a:avLst/>
          </a:prstGeom>
          <a:noFill/>
        </p:spPr>
        <p:txBody>
          <a:bodyPr wrap="square" rtlCol="0">
            <a:spAutoFit/>
          </a:bodyPr>
          <a:lstStyle/>
          <a:p>
            <a:r>
              <a:rPr lang="en-US" dirty="0">
                <a:solidFill>
                  <a:schemeClr val="bg1"/>
                </a:solidFill>
              </a:rPr>
              <a:t>Can’t scan the QR Code? </a:t>
            </a:r>
            <a:br>
              <a:rPr lang="en-US" dirty="0">
                <a:solidFill>
                  <a:schemeClr val="bg1"/>
                </a:solidFill>
              </a:rPr>
            </a:br>
            <a:r>
              <a:rPr lang="en-US" dirty="0">
                <a:solidFill>
                  <a:schemeClr val="bg1"/>
                </a:solidFill>
              </a:rPr>
              <a:t>Go to: PollEv.com/talentedyyc484</a:t>
            </a:r>
          </a:p>
        </p:txBody>
      </p:sp>
    </p:spTree>
    <p:extLst>
      <p:ext uri="{BB962C8B-B14F-4D97-AF65-F5344CB8AC3E}">
        <p14:creationId xmlns:p14="http://schemas.microsoft.com/office/powerpoint/2010/main" val="17797561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7" descr="A red triangle on a black background&#10;&#10;Description automatically generated">
            <a:extLst>
              <a:ext uri="{FF2B5EF4-FFF2-40B4-BE49-F238E27FC236}">
                <a16:creationId xmlns:a16="http://schemas.microsoft.com/office/drawing/2014/main" id="{99710E78-67A6-3AD3-A7E8-35F181D234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288552" y="377683"/>
            <a:ext cx="836496" cy="830997"/>
          </a:xfrm>
          <a:prstGeom prst="rect">
            <a:avLst/>
          </a:prstGeom>
        </p:spPr>
      </p:pic>
      <p:sp>
        <p:nvSpPr>
          <p:cNvPr id="3" name="TextBox 2">
            <a:extLst>
              <a:ext uri="{FF2B5EF4-FFF2-40B4-BE49-F238E27FC236}">
                <a16:creationId xmlns:a16="http://schemas.microsoft.com/office/drawing/2014/main" id="{2152407E-E5FA-CAED-DB54-45D8F8F719BA}"/>
              </a:ext>
            </a:extLst>
          </p:cNvPr>
          <p:cNvSpPr txBox="1"/>
          <p:nvPr/>
        </p:nvSpPr>
        <p:spPr>
          <a:xfrm>
            <a:off x="76594" y="335891"/>
            <a:ext cx="8546663"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800" b="1" dirty="0">
                <a:solidFill>
                  <a:srgbClr val="000000"/>
                </a:solidFill>
                <a:latin typeface="Franklin Gothic Demi Cond"/>
                <a:cs typeface="Calibri"/>
              </a:rPr>
              <a:t>The reflection road (Gibbs Cycle) </a:t>
            </a:r>
            <a:endParaRPr lang="en-US" sz="1400" dirty="0"/>
          </a:p>
        </p:txBody>
      </p:sp>
      <p:sp>
        <p:nvSpPr>
          <p:cNvPr id="8" name="Rectangle 7">
            <a:extLst>
              <a:ext uri="{FF2B5EF4-FFF2-40B4-BE49-F238E27FC236}">
                <a16:creationId xmlns:a16="http://schemas.microsoft.com/office/drawing/2014/main" id="{45E8BFD7-7788-5E4B-8587-CB69F1393ED2}"/>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F681C13-5CC9-F2DA-04FD-FF78691F14A7}"/>
              </a:ext>
            </a:extLst>
          </p:cNvPr>
          <p:cNvSpPr txBox="1"/>
          <p:nvPr/>
        </p:nvSpPr>
        <p:spPr>
          <a:xfrm>
            <a:off x="224431" y="4918262"/>
            <a:ext cx="1315788" cy="830997"/>
          </a:xfrm>
          <a:prstGeom prst="rect">
            <a:avLst/>
          </a:prstGeom>
          <a:noFill/>
        </p:spPr>
        <p:txBody>
          <a:bodyPr wrap="square">
            <a:spAutoFit/>
          </a:bodyPr>
          <a:lstStyle/>
          <a:p>
            <a:pPr algn="ctr"/>
            <a:r>
              <a:rPr lang="en-US" sz="2400" b="1" dirty="0">
                <a:solidFill>
                  <a:srgbClr val="FF0000"/>
                </a:solidFill>
                <a:latin typeface="Franklin Gothic Demi Cond"/>
                <a:cs typeface="Calibri"/>
              </a:rPr>
              <a:t>Choose to Reflect</a:t>
            </a:r>
            <a:endParaRPr lang="en-CA" sz="2400" b="1" dirty="0">
              <a:solidFill>
                <a:srgbClr val="FF0000"/>
              </a:solidFill>
              <a:latin typeface="Franklin Gothic Demi Cond"/>
              <a:cs typeface="Calibri"/>
            </a:endParaRPr>
          </a:p>
        </p:txBody>
      </p:sp>
      <p:sp>
        <p:nvSpPr>
          <p:cNvPr id="4" name="Oval 3">
            <a:extLst>
              <a:ext uri="{FF2B5EF4-FFF2-40B4-BE49-F238E27FC236}">
                <a16:creationId xmlns:a16="http://schemas.microsoft.com/office/drawing/2014/main" id="{84DC7B57-1639-ACA3-B4A7-5BED6C809D33}"/>
              </a:ext>
            </a:extLst>
          </p:cNvPr>
          <p:cNvSpPr/>
          <p:nvPr/>
        </p:nvSpPr>
        <p:spPr>
          <a:xfrm>
            <a:off x="76593" y="4691799"/>
            <a:ext cx="1558175" cy="1314145"/>
          </a:xfrm>
          <a:prstGeom prst="ellipse">
            <a:avLst/>
          </a:prstGeom>
          <a:noFill/>
          <a:ln>
            <a:solidFill>
              <a:srgbClr val="ED1C29"/>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CA"/>
          </a:p>
        </p:txBody>
      </p:sp>
      <p:sp>
        <p:nvSpPr>
          <p:cNvPr id="6" name="Oval 5">
            <a:extLst>
              <a:ext uri="{FF2B5EF4-FFF2-40B4-BE49-F238E27FC236}">
                <a16:creationId xmlns:a16="http://schemas.microsoft.com/office/drawing/2014/main" id="{6A409D4A-3DBA-8BA7-F008-DB42A6BABB40}"/>
              </a:ext>
            </a:extLst>
          </p:cNvPr>
          <p:cNvSpPr/>
          <p:nvPr/>
        </p:nvSpPr>
        <p:spPr>
          <a:xfrm>
            <a:off x="9193920" y="875752"/>
            <a:ext cx="1499287" cy="148298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CA"/>
          </a:p>
        </p:txBody>
      </p:sp>
      <p:pic>
        <p:nvPicPr>
          <p:cNvPr id="10" name="Picture 7" descr="A red triangle on a black background&#10;&#10;Description automatically generated">
            <a:extLst>
              <a:ext uri="{FF2B5EF4-FFF2-40B4-BE49-F238E27FC236}">
                <a16:creationId xmlns:a16="http://schemas.microsoft.com/office/drawing/2014/main" id="{A07E3AC1-3375-AADD-A478-90B48BB6DF0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6817">
            <a:off x="7381461" y="4364418"/>
            <a:ext cx="416294" cy="413557"/>
          </a:xfrm>
          <a:prstGeom prst="rect">
            <a:avLst/>
          </a:prstGeom>
        </p:spPr>
      </p:pic>
      <p:pic>
        <p:nvPicPr>
          <p:cNvPr id="12" name="Picture 7" descr="A red triangle on a black background&#10;&#10;Description automatically generated">
            <a:extLst>
              <a:ext uri="{FF2B5EF4-FFF2-40B4-BE49-F238E27FC236}">
                <a16:creationId xmlns:a16="http://schemas.microsoft.com/office/drawing/2014/main" id="{BA41B852-AB23-B3AA-F584-E02B3DA3709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03484" y="2122686"/>
            <a:ext cx="493753" cy="490507"/>
          </a:xfrm>
          <a:prstGeom prst="rect">
            <a:avLst/>
          </a:prstGeom>
        </p:spPr>
      </p:pic>
      <p:pic>
        <p:nvPicPr>
          <p:cNvPr id="13" name="Picture 7" descr="A red triangle on a black background&#10;&#10;Description automatically generated">
            <a:extLst>
              <a:ext uri="{FF2B5EF4-FFF2-40B4-BE49-F238E27FC236}">
                <a16:creationId xmlns:a16="http://schemas.microsoft.com/office/drawing/2014/main" id="{C2ABB232-D040-46A2-F1A5-15ECE4882C9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296655" y="3444600"/>
            <a:ext cx="338114" cy="335891"/>
          </a:xfrm>
          <a:prstGeom prst="rect">
            <a:avLst/>
          </a:prstGeom>
        </p:spPr>
      </p:pic>
      <p:cxnSp>
        <p:nvCxnSpPr>
          <p:cNvPr id="15" name="Connector: Curved 14">
            <a:extLst>
              <a:ext uri="{FF2B5EF4-FFF2-40B4-BE49-F238E27FC236}">
                <a16:creationId xmlns:a16="http://schemas.microsoft.com/office/drawing/2014/main" id="{5EF42E13-B0CC-7C73-A788-B1A1C001AC60}"/>
              </a:ext>
            </a:extLst>
          </p:cNvPr>
          <p:cNvCxnSpPr>
            <a:cxnSpLocks/>
            <a:stCxn id="4" idx="0"/>
          </p:cNvCxnSpPr>
          <p:nvPr/>
        </p:nvCxnSpPr>
        <p:spPr>
          <a:xfrm rot="5400000" flipH="1" flipV="1">
            <a:off x="609075" y="3843553"/>
            <a:ext cx="1094852" cy="601640"/>
          </a:xfrm>
          <a:prstGeom prst="curvedConnector3">
            <a:avLst>
              <a:gd name="adj1" fmla="val 50000"/>
            </a:avLst>
          </a:prstGeom>
          <a:ln>
            <a:solidFill>
              <a:srgbClr val="ED1C29"/>
            </a:solidFill>
            <a:tailEnd type="triangle"/>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5FC582B5-0275-14E8-50A1-30BEA69E49AD}"/>
              </a:ext>
            </a:extLst>
          </p:cNvPr>
          <p:cNvSpPr/>
          <p:nvPr/>
        </p:nvSpPr>
        <p:spPr>
          <a:xfrm>
            <a:off x="1560201" y="2637912"/>
            <a:ext cx="1117184" cy="1050861"/>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CA"/>
          </a:p>
        </p:txBody>
      </p:sp>
      <p:sp>
        <p:nvSpPr>
          <p:cNvPr id="24" name="TextBox 23">
            <a:extLst>
              <a:ext uri="{FF2B5EF4-FFF2-40B4-BE49-F238E27FC236}">
                <a16:creationId xmlns:a16="http://schemas.microsoft.com/office/drawing/2014/main" id="{A1E03897-3395-6053-797A-7CCA122F14BF}"/>
              </a:ext>
            </a:extLst>
          </p:cNvPr>
          <p:cNvSpPr txBox="1"/>
          <p:nvPr/>
        </p:nvSpPr>
        <p:spPr>
          <a:xfrm>
            <a:off x="1465712" y="2774953"/>
            <a:ext cx="1315788" cy="707886"/>
          </a:xfrm>
          <a:prstGeom prst="rect">
            <a:avLst/>
          </a:prstGeom>
          <a:noFill/>
        </p:spPr>
        <p:txBody>
          <a:bodyPr wrap="square">
            <a:spAutoFit/>
          </a:bodyPr>
          <a:lstStyle/>
          <a:p>
            <a:pPr algn="ctr"/>
            <a:r>
              <a:rPr lang="en-US" sz="2000" b="1" dirty="0">
                <a:solidFill>
                  <a:srgbClr val="000000"/>
                </a:solidFill>
                <a:latin typeface="Franklin Gothic Demi Cond"/>
                <a:cs typeface="Calibri"/>
              </a:rPr>
              <a:t>What happened</a:t>
            </a:r>
            <a:endParaRPr lang="en-CA" sz="2000" b="1" dirty="0">
              <a:solidFill>
                <a:srgbClr val="000000"/>
              </a:solidFill>
              <a:latin typeface="Franklin Gothic Demi Cond"/>
              <a:cs typeface="Calibri"/>
            </a:endParaRPr>
          </a:p>
        </p:txBody>
      </p:sp>
      <p:sp>
        <p:nvSpPr>
          <p:cNvPr id="25" name="TextBox 24">
            <a:extLst>
              <a:ext uri="{FF2B5EF4-FFF2-40B4-BE49-F238E27FC236}">
                <a16:creationId xmlns:a16="http://schemas.microsoft.com/office/drawing/2014/main" id="{95A33817-2575-0C16-1C61-BB8972707715}"/>
              </a:ext>
            </a:extLst>
          </p:cNvPr>
          <p:cNvSpPr txBox="1"/>
          <p:nvPr/>
        </p:nvSpPr>
        <p:spPr>
          <a:xfrm>
            <a:off x="9115845" y="1407831"/>
            <a:ext cx="1577362" cy="400110"/>
          </a:xfrm>
          <a:prstGeom prst="rect">
            <a:avLst/>
          </a:prstGeom>
          <a:noFill/>
        </p:spPr>
        <p:txBody>
          <a:bodyPr wrap="square">
            <a:spAutoFit/>
          </a:bodyPr>
          <a:lstStyle/>
          <a:p>
            <a:pPr algn="ctr"/>
            <a:r>
              <a:rPr lang="en-US" sz="2000" b="1" dirty="0">
                <a:solidFill>
                  <a:srgbClr val="FF0000"/>
                </a:solidFill>
                <a:latin typeface="Franklin Gothic Demi Cond"/>
                <a:cs typeface="Calibri"/>
              </a:rPr>
              <a:t>Repeat</a:t>
            </a:r>
            <a:endParaRPr lang="en-CA" sz="2000" b="1" dirty="0">
              <a:solidFill>
                <a:srgbClr val="FF0000"/>
              </a:solidFill>
              <a:latin typeface="Franklin Gothic Demi Cond"/>
              <a:cs typeface="Calibri"/>
            </a:endParaRPr>
          </a:p>
        </p:txBody>
      </p:sp>
      <p:pic>
        <p:nvPicPr>
          <p:cNvPr id="26" name="Picture 7" descr="A red triangle on a black background&#10;&#10;Description automatically generated">
            <a:extLst>
              <a:ext uri="{FF2B5EF4-FFF2-40B4-BE49-F238E27FC236}">
                <a16:creationId xmlns:a16="http://schemas.microsoft.com/office/drawing/2014/main" id="{96680607-715A-A49D-D428-C170AC90D9A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4014902">
            <a:off x="3471198" y="2156661"/>
            <a:ext cx="338114" cy="335891"/>
          </a:xfrm>
          <a:prstGeom prst="rect">
            <a:avLst/>
          </a:prstGeom>
        </p:spPr>
      </p:pic>
      <p:cxnSp>
        <p:nvCxnSpPr>
          <p:cNvPr id="27" name="Connector: Curved 26">
            <a:extLst>
              <a:ext uri="{FF2B5EF4-FFF2-40B4-BE49-F238E27FC236}">
                <a16:creationId xmlns:a16="http://schemas.microsoft.com/office/drawing/2014/main" id="{5E93C7EC-0F2F-CCE8-AE18-A563C3E98C17}"/>
              </a:ext>
            </a:extLst>
          </p:cNvPr>
          <p:cNvCxnSpPr>
            <a:cxnSpLocks/>
          </p:cNvCxnSpPr>
          <p:nvPr/>
        </p:nvCxnSpPr>
        <p:spPr>
          <a:xfrm flipV="1">
            <a:off x="2677385" y="2283888"/>
            <a:ext cx="962871" cy="888443"/>
          </a:xfrm>
          <a:prstGeom prst="curvedConnector3">
            <a:avLst>
              <a:gd name="adj1" fmla="val 50000"/>
            </a:avLst>
          </a:prstGeom>
          <a:ln>
            <a:solidFill>
              <a:srgbClr val="ED1C29"/>
            </a:solidFill>
            <a:tailEnd type="triangle"/>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8CBFE3B1-D673-CA19-8FE5-262E72AE3C0C}"/>
              </a:ext>
            </a:extLst>
          </p:cNvPr>
          <p:cNvSpPr/>
          <p:nvPr/>
        </p:nvSpPr>
        <p:spPr>
          <a:xfrm>
            <a:off x="3694816" y="2283888"/>
            <a:ext cx="1117184" cy="1050861"/>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CA"/>
          </a:p>
        </p:txBody>
      </p:sp>
      <p:sp>
        <p:nvSpPr>
          <p:cNvPr id="35" name="TextBox 34">
            <a:extLst>
              <a:ext uri="{FF2B5EF4-FFF2-40B4-BE49-F238E27FC236}">
                <a16:creationId xmlns:a16="http://schemas.microsoft.com/office/drawing/2014/main" id="{FECDADDA-A7AA-5783-30BE-760B1134FC33}"/>
              </a:ext>
            </a:extLst>
          </p:cNvPr>
          <p:cNvSpPr txBox="1"/>
          <p:nvPr/>
        </p:nvSpPr>
        <p:spPr>
          <a:xfrm>
            <a:off x="3734800" y="2469122"/>
            <a:ext cx="1010231" cy="707886"/>
          </a:xfrm>
          <a:prstGeom prst="rect">
            <a:avLst/>
          </a:prstGeom>
          <a:noFill/>
        </p:spPr>
        <p:txBody>
          <a:bodyPr wrap="square">
            <a:spAutoFit/>
          </a:bodyPr>
          <a:lstStyle/>
          <a:p>
            <a:pPr algn="ctr"/>
            <a:r>
              <a:rPr lang="en-CA" sz="2000" b="1" dirty="0">
                <a:solidFill>
                  <a:srgbClr val="000000"/>
                </a:solidFill>
                <a:latin typeface="Franklin Gothic Demi Cond"/>
                <a:cs typeface="Calibri"/>
              </a:rPr>
              <a:t>How did I feel?</a:t>
            </a:r>
          </a:p>
        </p:txBody>
      </p:sp>
      <p:sp>
        <p:nvSpPr>
          <p:cNvPr id="37" name="Oval 36">
            <a:extLst>
              <a:ext uri="{FF2B5EF4-FFF2-40B4-BE49-F238E27FC236}">
                <a16:creationId xmlns:a16="http://schemas.microsoft.com/office/drawing/2014/main" id="{06B417D4-BA19-AE71-9964-B1154BBF6D31}"/>
              </a:ext>
            </a:extLst>
          </p:cNvPr>
          <p:cNvSpPr/>
          <p:nvPr/>
        </p:nvSpPr>
        <p:spPr>
          <a:xfrm>
            <a:off x="5095941" y="4157756"/>
            <a:ext cx="1592632" cy="1591503"/>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CA"/>
          </a:p>
        </p:txBody>
      </p:sp>
      <p:sp>
        <p:nvSpPr>
          <p:cNvPr id="38" name="TextBox 37">
            <a:extLst>
              <a:ext uri="{FF2B5EF4-FFF2-40B4-BE49-F238E27FC236}">
                <a16:creationId xmlns:a16="http://schemas.microsoft.com/office/drawing/2014/main" id="{2B90AEBB-A05E-1816-8680-683E64E50750}"/>
              </a:ext>
            </a:extLst>
          </p:cNvPr>
          <p:cNvSpPr txBox="1"/>
          <p:nvPr/>
        </p:nvSpPr>
        <p:spPr>
          <a:xfrm>
            <a:off x="5301286" y="4368634"/>
            <a:ext cx="1175835" cy="1200329"/>
          </a:xfrm>
          <a:prstGeom prst="rect">
            <a:avLst/>
          </a:prstGeom>
          <a:noFill/>
        </p:spPr>
        <p:txBody>
          <a:bodyPr wrap="square">
            <a:spAutoFit/>
          </a:bodyPr>
          <a:lstStyle/>
          <a:p>
            <a:pPr algn="ctr"/>
            <a:r>
              <a:rPr lang="en-US" b="1" dirty="0">
                <a:solidFill>
                  <a:srgbClr val="000000"/>
                </a:solidFill>
                <a:latin typeface="Franklin Gothic Demi Cond"/>
                <a:cs typeface="Calibri"/>
              </a:rPr>
              <a:t>Look back (Evaluation and Analysis)</a:t>
            </a:r>
            <a:endParaRPr lang="en-CA" dirty="0"/>
          </a:p>
        </p:txBody>
      </p:sp>
      <p:cxnSp>
        <p:nvCxnSpPr>
          <p:cNvPr id="39" name="Connector: Curved 38">
            <a:extLst>
              <a:ext uri="{FF2B5EF4-FFF2-40B4-BE49-F238E27FC236}">
                <a16:creationId xmlns:a16="http://schemas.microsoft.com/office/drawing/2014/main" id="{89224EFC-7783-2B69-EBC3-FEA40FB773BD}"/>
              </a:ext>
            </a:extLst>
          </p:cNvPr>
          <p:cNvCxnSpPr>
            <a:cxnSpLocks/>
            <a:stCxn id="33" idx="5"/>
          </p:cNvCxnSpPr>
          <p:nvPr/>
        </p:nvCxnSpPr>
        <p:spPr>
          <a:xfrm rot="16200000" flipH="1">
            <a:off x="4637500" y="3191746"/>
            <a:ext cx="976902" cy="955118"/>
          </a:xfrm>
          <a:prstGeom prst="curvedConnector3">
            <a:avLst>
              <a:gd name="adj1" fmla="val 50000"/>
            </a:avLst>
          </a:prstGeom>
          <a:ln>
            <a:solidFill>
              <a:srgbClr val="ED1C29"/>
            </a:solidFill>
            <a:tailEnd type="triangle"/>
          </a:ln>
        </p:spPr>
        <p:style>
          <a:lnRef idx="1">
            <a:schemeClr val="accent1"/>
          </a:lnRef>
          <a:fillRef idx="0">
            <a:schemeClr val="accent1"/>
          </a:fillRef>
          <a:effectRef idx="0">
            <a:schemeClr val="accent1"/>
          </a:effectRef>
          <a:fontRef idx="minor">
            <a:schemeClr val="tx1"/>
          </a:fontRef>
        </p:style>
      </p:cxnSp>
      <p:pic>
        <p:nvPicPr>
          <p:cNvPr id="42" name="Picture 7" descr="A red triangle on a black background&#10;&#10;Description automatically generated">
            <a:extLst>
              <a:ext uri="{FF2B5EF4-FFF2-40B4-BE49-F238E27FC236}">
                <a16:creationId xmlns:a16="http://schemas.microsoft.com/office/drawing/2014/main" id="{CE4909EB-A0BA-745F-6D7E-704ADD2BF15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00000">
            <a:off x="5410357" y="3850338"/>
            <a:ext cx="338114" cy="335891"/>
          </a:xfrm>
          <a:prstGeom prst="rect">
            <a:avLst/>
          </a:prstGeom>
        </p:spPr>
      </p:pic>
      <p:sp>
        <p:nvSpPr>
          <p:cNvPr id="46" name="Oval 45">
            <a:extLst>
              <a:ext uri="{FF2B5EF4-FFF2-40B4-BE49-F238E27FC236}">
                <a16:creationId xmlns:a16="http://schemas.microsoft.com/office/drawing/2014/main" id="{A685A743-B6F1-FACA-46CB-A59B1B811DEF}"/>
              </a:ext>
            </a:extLst>
          </p:cNvPr>
          <p:cNvSpPr/>
          <p:nvPr/>
        </p:nvSpPr>
        <p:spPr>
          <a:xfrm>
            <a:off x="7516917" y="3079515"/>
            <a:ext cx="1502467" cy="1591502"/>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CA"/>
          </a:p>
        </p:txBody>
      </p:sp>
      <p:sp>
        <p:nvSpPr>
          <p:cNvPr id="47" name="TextBox 46">
            <a:extLst>
              <a:ext uri="{FF2B5EF4-FFF2-40B4-BE49-F238E27FC236}">
                <a16:creationId xmlns:a16="http://schemas.microsoft.com/office/drawing/2014/main" id="{AB0D82D8-8680-6389-55B6-BB0F50119A7B}"/>
              </a:ext>
            </a:extLst>
          </p:cNvPr>
          <p:cNvSpPr txBox="1"/>
          <p:nvPr/>
        </p:nvSpPr>
        <p:spPr>
          <a:xfrm>
            <a:off x="7543741" y="3390758"/>
            <a:ext cx="1459743" cy="923330"/>
          </a:xfrm>
          <a:prstGeom prst="rect">
            <a:avLst/>
          </a:prstGeom>
          <a:noFill/>
        </p:spPr>
        <p:txBody>
          <a:bodyPr wrap="square">
            <a:spAutoFit/>
          </a:bodyPr>
          <a:lstStyle/>
          <a:p>
            <a:pPr algn="ctr"/>
            <a:r>
              <a:rPr lang="en-US" b="1" dirty="0">
                <a:solidFill>
                  <a:srgbClr val="000000"/>
                </a:solidFill>
                <a:latin typeface="Franklin Gothic Demi Cond"/>
                <a:cs typeface="Calibri"/>
              </a:rPr>
              <a:t>Look Forward (Conclusion and Action)</a:t>
            </a:r>
            <a:endParaRPr lang="en-CA" dirty="0"/>
          </a:p>
        </p:txBody>
      </p:sp>
      <p:cxnSp>
        <p:nvCxnSpPr>
          <p:cNvPr id="48" name="Connector: Curved 47">
            <a:extLst>
              <a:ext uri="{FF2B5EF4-FFF2-40B4-BE49-F238E27FC236}">
                <a16:creationId xmlns:a16="http://schemas.microsoft.com/office/drawing/2014/main" id="{A8515200-86E3-2BFD-9388-C7BD5FF13403}"/>
              </a:ext>
            </a:extLst>
          </p:cNvPr>
          <p:cNvCxnSpPr>
            <a:cxnSpLocks/>
            <a:stCxn id="37" idx="5"/>
          </p:cNvCxnSpPr>
          <p:nvPr/>
        </p:nvCxnSpPr>
        <p:spPr>
          <a:xfrm rot="5400000" flipH="1" flipV="1">
            <a:off x="6573535" y="4504420"/>
            <a:ext cx="893571" cy="1129968"/>
          </a:xfrm>
          <a:prstGeom prst="curvedConnector4">
            <a:avLst>
              <a:gd name="adj1" fmla="val -25583"/>
              <a:gd name="adj2" fmla="val 60320"/>
            </a:avLst>
          </a:prstGeom>
          <a:ln>
            <a:solidFill>
              <a:srgbClr val="ED1C29"/>
            </a:solidFill>
            <a:tailEnd type="triangle"/>
          </a:ln>
        </p:spPr>
        <p:style>
          <a:lnRef idx="1">
            <a:schemeClr val="accent1"/>
          </a:lnRef>
          <a:fillRef idx="0">
            <a:schemeClr val="accent1"/>
          </a:fillRef>
          <a:effectRef idx="0">
            <a:schemeClr val="accent1"/>
          </a:effectRef>
          <a:fontRef idx="minor">
            <a:schemeClr val="tx1"/>
          </a:fontRef>
        </p:style>
      </p:cxnSp>
      <p:cxnSp>
        <p:nvCxnSpPr>
          <p:cNvPr id="57" name="Connector: Curved 56">
            <a:extLst>
              <a:ext uri="{FF2B5EF4-FFF2-40B4-BE49-F238E27FC236}">
                <a16:creationId xmlns:a16="http://schemas.microsoft.com/office/drawing/2014/main" id="{3B629EF0-76CD-D0AE-0D17-800A3A2324F0}"/>
              </a:ext>
            </a:extLst>
          </p:cNvPr>
          <p:cNvCxnSpPr>
            <a:cxnSpLocks/>
            <a:stCxn id="46" idx="7"/>
          </p:cNvCxnSpPr>
          <p:nvPr/>
        </p:nvCxnSpPr>
        <p:spPr>
          <a:xfrm rot="5400000" flipH="1" flipV="1">
            <a:off x="8566140" y="2781266"/>
            <a:ext cx="764532" cy="298106"/>
          </a:xfrm>
          <a:prstGeom prst="curvedConnector3">
            <a:avLst>
              <a:gd name="adj1" fmla="val 50000"/>
            </a:avLst>
          </a:prstGeom>
          <a:ln>
            <a:solidFill>
              <a:srgbClr val="ED1C29"/>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0279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a:extLst>
              <a:ext uri="{FF2B5EF4-FFF2-40B4-BE49-F238E27FC236}">
                <a16:creationId xmlns:a16="http://schemas.microsoft.com/office/drawing/2014/main" id="{8B931E00-9DEA-A64A-985D-0D4B01AD796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129" y="0"/>
            <a:ext cx="12188871" cy="6095158"/>
          </a:xfrm>
          <a:prstGeom prst="rect">
            <a:avLst/>
          </a:prstGeom>
        </p:spPr>
      </p:pic>
      <p:sp>
        <p:nvSpPr>
          <p:cNvPr id="5" name="Rectangle 4">
            <a:extLst>
              <a:ext uri="{FF2B5EF4-FFF2-40B4-BE49-F238E27FC236}">
                <a16:creationId xmlns:a16="http://schemas.microsoft.com/office/drawing/2014/main" id="{E02733B9-0E99-EE14-BCED-64881EB99229}"/>
              </a:ext>
            </a:extLst>
          </p:cNvPr>
          <p:cNvSpPr/>
          <p:nvPr/>
        </p:nvSpPr>
        <p:spPr>
          <a:xfrm>
            <a:off x="3129" y="-107062"/>
            <a:ext cx="5903945" cy="6172196"/>
          </a:xfrm>
          <a:prstGeom prst="rect">
            <a:avLst/>
          </a:prstGeom>
          <a:solidFill>
            <a:srgbClr val="000000">
              <a:alpha val="6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8" name="Picture 7" descr="A red triangle on a black background&#10;&#10;Description automatically generated">
            <a:extLst>
              <a:ext uri="{FF2B5EF4-FFF2-40B4-BE49-F238E27FC236}">
                <a16:creationId xmlns:a16="http://schemas.microsoft.com/office/drawing/2014/main" id="{73C5FC7E-90ED-367C-0225-B9CF2F7C07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619" y="794157"/>
            <a:ext cx="1249312" cy="1241099"/>
          </a:xfrm>
          <a:prstGeom prst="rect">
            <a:avLst/>
          </a:prstGeom>
        </p:spPr>
      </p:pic>
      <p:sp>
        <p:nvSpPr>
          <p:cNvPr id="8" name="Rectangle 7">
            <a:extLst>
              <a:ext uri="{FF2B5EF4-FFF2-40B4-BE49-F238E27FC236}">
                <a16:creationId xmlns:a16="http://schemas.microsoft.com/office/drawing/2014/main" id="{0BE98C5B-5D70-BC49-A774-0E96AC08C062}"/>
              </a:ext>
            </a:extLst>
          </p:cNvPr>
          <p:cNvSpPr/>
          <p:nvPr/>
        </p:nvSpPr>
        <p:spPr>
          <a:xfrm rot="10800000">
            <a:off x="1138972" y="4861104"/>
            <a:ext cx="2531227" cy="108773"/>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 name="Picture 2" descr="A qr code with a red arrow&#10;&#10;Description automatically generated">
            <a:extLst>
              <a:ext uri="{FF2B5EF4-FFF2-40B4-BE49-F238E27FC236}">
                <a16:creationId xmlns:a16="http://schemas.microsoft.com/office/drawing/2014/main" id="{AC4CEDBE-F290-25E7-2262-81136373FCF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08794" y="1816447"/>
            <a:ext cx="2743200" cy="2743200"/>
          </a:xfrm>
          <a:prstGeom prst="rect">
            <a:avLst/>
          </a:prstGeom>
        </p:spPr>
      </p:pic>
      <p:sp>
        <p:nvSpPr>
          <p:cNvPr id="4" name="TextBox 3">
            <a:extLst>
              <a:ext uri="{FF2B5EF4-FFF2-40B4-BE49-F238E27FC236}">
                <a16:creationId xmlns:a16="http://schemas.microsoft.com/office/drawing/2014/main" id="{31558073-3F5F-8EAE-5120-3FA0BB00CD6F}"/>
              </a:ext>
            </a:extLst>
          </p:cNvPr>
          <p:cNvSpPr txBox="1"/>
          <p:nvPr/>
        </p:nvSpPr>
        <p:spPr>
          <a:xfrm>
            <a:off x="792275" y="2350468"/>
            <a:ext cx="3719741"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defRPr/>
            </a:pPr>
            <a:r>
              <a:rPr lang="en-CA" sz="3600" dirty="0">
                <a:solidFill>
                  <a:srgbClr val="FFFFFF"/>
                </a:solidFill>
                <a:latin typeface="Franklin Gothic Medium"/>
              </a:rPr>
              <a:t>What are reasons you think why we don’t reflect more often?</a:t>
            </a:r>
            <a:endParaRPr lang="en-US" dirty="0"/>
          </a:p>
        </p:txBody>
      </p:sp>
      <p:sp>
        <p:nvSpPr>
          <p:cNvPr id="7" name="TextBox 6">
            <a:extLst>
              <a:ext uri="{FF2B5EF4-FFF2-40B4-BE49-F238E27FC236}">
                <a16:creationId xmlns:a16="http://schemas.microsoft.com/office/drawing/2014/main" id="{E2C8F0C2-D616-3091-169C-855198D0B390}"/>
              </a:ext>
            </a:extLst>
          </p:cNvPr>
          <p:cNvSpPr txBox="1"/>
          <p:nvPr/>
        </p:nvSpPr>
        <p:spPr>
          <a:xfrm>
            <a:off x="1138971" y="5095814"/>
            <a:ext cx="3924300" cy="646331"/>
          </a:xfrm>
          <a:prstGeom prst="rect">
            <a:avLst/>
          </a:prstGeom>
          <a:noFill/>
        </p:spPr>
        <p:txBody>
          <a:bodyPr wrap="square" rtlCol="0">
            <a:spAutoFit/>
          </a:bodyPr>
          <a:lstStyle/>
          <a:p>
            <a:r>
              <a:rPr lang="en-US" dirty="0">
                <a:solidFill>
                  <a:schemeClr val="bg1"/>
                </a:solidFill>
              </a:rPr>
              <a:t>Can’t scan the QR Code? </a:t>
            </a:r>
            <a:br>
              <a:rPr lang="en-US" dirty="0">
                <a:solidFill>
                  <a:schemeClr val="bg1"/>
                </a:solidFill>
              </a:rPr>
            </a:br>
            <a:r>
              <a:rPr lang="en-US" dirty="0">
                <a:solidFill>
                  <a:schemeClr val="bg1"/>
                </a:solidFill>
              </a:rPr>
              <a:t>Go to: PollEv.com/talentedyyc484</a:t>
            </a:r>
          </a:p>
        </p:txBody>
      </p:sp>
    </p:spTree>
    <p:extLst>
      <p:ext uri="{BB962C8B-B14F-4D97-AF65-F5344CB8AC3E}">
        <p14:creationId xmlns:p14="http://schemas.microsoft.com/office/powerpoint/2010/main" val="2120001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55145B20-8CD6-7211-0652-2DB1F70BD6A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754"/>
          <a:stretch/>
        </p:blipFill>
        <p:spPr>
          <a:xfrm>
            <a:off x="-22285" y="-37763"/>
            <a:ext cx="12306299" cy="6127796"/>
          </a:xfrm>
          <a:prstGeom prst="rect">
            <a:avLst/>
          </a:prstGeom>
        </p:spPr>
      </p:pic>
      <p:sp>
        <p:nvSpPr>
          <p:cNvPr id="6" name="Rectangle 5">
            <a:extLst>
              <a:ext uri="{FF2B5EF4-FFF2-40B4-BE49-F238E27FC236}">
                <a16:creationId xmlns:a16="http://schemas.microsoft.com/office/drawing/2014/main" id="{F370AB5B-150E-AF61-27EB-86E71075A3E6}"/>
              </a:ext>
            </a:extLst>
          </p:cNvPr>
          <p:cNvSpPr/>
          <p:nvPr/>
        </p:nvSpPr>
        <p:spPr>
          <a:xfrm>
            <a:off x="3178893" y="-37765"/>
            <a:ext cx="5903945" cy="6127797"/>
          </a:xfrm>
          <a:prstGeom prst="rect">
            <a:avLst/>
          </a:prstGeom>
          <a:solidFill>
            <a:srgbClr val="000000">
              <a:alpha val="6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US" dirty="0">
              <a:solidFill>
                <a:schemeClr val="bg1"/>
              </a:solidFill>
              <a:latin typeface="Verdana" panose="020B0604030504040204" pitchFamily="34" charset="0"/>
              <a:ea typeface="Verdana" panose="020B0604030504040204" pitchFamily="34" charset="0"/>
            </a:endParaRPr>
          </a:p>
        </p:txBody>
      </p:sp>
      <p:sp>
        <p:nvSpPr>
          <p:cNvPr id="15" name="TextBox 14">
            <a:extLst>
              <a:ext uri="{FF2B5EF4-FFF2-40B4-BE49-F238E27FC236}">
                <a16:creationId xmlns:a16="http://schemas.microsoft.com/office/drawing/2014/main" id="{5FEC0D2E-44AD-840F-C718-226487ADFB18}"/>
              </a:ext>
            </a:extLst>
          </p:cNvPr>
          <p:cNvSpPr txBox="1"/>
          <p:nvPr/>
        </p:nvSpPr>
        <p:spPr>
          <a:xfrm>
            <a:off x="3022666" y="220807"/>
            <a:ext cx="6296212" cy="8925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defRPr/>
            </a:pPr>
            <a:r>
              <a:rPr lang="en-CA" sz="2800" dirty="0">
                <a:solidFill>
                  <a:schemeClr val="bg1"/>
                </a:solidFill>
                <a:effectLst>
                  <a:outerShdw blurRad="38100" dist="38100" dir="2700000" algn="tl">
                    <a:srgbClr val="000000">
                      <a:alpha val="43137"/>
                    </a:srgbClr>
                  </a:outerShdw>
                </a:effectLst>
                <a:latin typeface="Franklin Gothic Medium"/>
                <a:cs typeface="Calibri"/>
              </a:rPr>
              <a:t>Top </a:t>
            </a:r>
            <a:r>
              <a:rPr lang="en-CA" sz="280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Franklin Gothic Medium"/>
                <a:cs typeface="Calibri"/>
              </a:rPr>
              <a:t>Reflection Themes</a:t>
            </a:r>
            <a:endParaRPr lang="en-CA" sz="280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Franklin Gothic Medium" panose="020B0603020102020204" pitchFamily="34" charset="0"/>
              <a:cs typeface="Calibri"/>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Franklin Gothic Medium" panose="020B0603020102020204" pitchFamily="34" charset="0"/>
              <a:cs typeface="Calibri"/>
            </a:endParaRPr>
          </a:p>
        </p:txBody>
      </p:sp>
      <p:sp>
        <p:nvSpPr>
          <p:cNvPr id="20" name="Rectangle 19">
            <a:extLst>
              <a:ext uri="{FF2B5EF4-FFF2-40B4-BE49-F238E27FC236}">
                <a16:creationId xmlns:a16="http://schemas.microsoft.com/office/drawing/2014/main" id="{164496D0-2606-D7AF-9ECC-712D4CB6DCA8}"/>
              </a:ext>
            </a:extLst>
          </p:cNvPr>
          <p:cNvSpPr/>
          <p:nvPr/>
        </p:nvSpPr>
        <p:spPr>
          <a:xfrm>
            <a:off x="5009446" y="1152336"/>
            <a:ext cx="2322652" cy="80538"/>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Picture 7" descr="A red triangle on a black background&#10;&#10;Description automatically generated">
            <a:extLst>
              <a:ext uri="{FF2B5EF4-FFF2-40B4-BE49-F238E27FC236}">
                <a16:creationId xmlns:a16="http://schemas.microsoft.com/office/drawing/2014/main" id="{73C5FC7E-90ED-367C-0225-B9CF2F7C07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21832" y="1588485"/>
            <a:ext cx="535857" cy="532334"/>
          </a:xfrm>
          <a:prstGeom prst="rect">
            <a:avLst/>
          </a:prstGeom>
        </p:spPr>
      </p:pic>
      <p:pic>
        <p:nvPicPr>
          <p:cNvPr id="7" name="Picture 7" descr="A red triangle on a black background&#10;&#10;Description automatically generated">
            <a:extLst>
              <a:ext uri="{FF2B5EF4-FFF2-40B4-BE49-F238E27FC236}">
                <a16:creationId xmlns:a16="http://schemas.microsoft.com/office/drawing/2014/main" id="{1FF13F5A-12BC-5E07-31EF-3EED7A68601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21831" y="2796413"/>
            <a:ext cx="535857" cy="532334"/>
          </a:xfrm>
          <a:prstGeom prst="rect">
            <a:avLst/>
          </a:prstGeom>
        </p:spPr>
      </p:pic>
      <p:pic>
        <p:nvPicPr>
          <p:cNvPr id="8" name="Picture 7" descr="A red triangle on a black background&#10;&#10;Description automatically generated">
            <a:extLst>
              <a:ext uri="{FF2B5EF4-FFF2-40B4-BE49-F238E27FC236}">
                <a16:creationId xmlns:a16="http://schemas.microsoft.com/office/drawing/2014/main" id="{1AE1686A-B6A4-E501-9034-845F2CA8D2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18011" y="4004341"/>
            <a:ext cx="535857" cy="532334"/>
          </a:xfrm>
          <a:prstGeom prst="rect">
            <a:avLst/>
          </a:prstGeom>
        </p:spPr>
      </p:pic>
      <p:sp>
        <p:nvSpPr>
          <p:cNvPr id="10" name="TextBox 9">
            <a:extLst>
              <a:ext uri="{FF2B5EF4-FFF2-40B4-BE49-F238E27FC236}">
                <a16:creationId xmlns:a16="http://schemas.microsoft.com/office/drawing/2014/main" id="{0A44E2A9-DDFD-0EC0-5197-16736574E383}"/>
              </a:ext>
            </a:extLst>
          </p:cNvPr>
          <p:cNvSpPr txBox="1"/>
          <p:nvPr/>
        </p:nvSpPr>
        <p:spPr>
          <a:xfrm>
            <a:off x="3075431" y="5088478"/>
            <a:ext cx="6110868" cy="954107"/>
          </a:xfrm>
          <a:prstGeom prst="rect">
            <a:avLst/>
          </a:prstGeom>
          <a:noFill/>
        </p:spPr>
        <p:txBody>
          <a:bodyPr wrap="square">
            <a:spAutoFit/>
          </a:bodyPr>
          <a:lstStyle/>
          <a:p>
            <a:pPr algn="ctr"/>
            <a:r>
              <a:rPr lang="en-US" sz="1400" dirty="0">
                <a:solidFill>
                  <a:schemeClr val="bg1"/>
                </a:solidFill>
                <a:latin typeface="Verdana" panose="020B0604030504040204" pitchFamily="34" charset="0"/>
                <a:ea typeface="Verdana" panose="020B0604030504040204" pitchFamily="34" charset="0"/>
              </a:rPr>
              <a:t>“The habit of reflection can separate extraordinary professionals from mediocre ones. “ </a:t>
            </a:r>
            <a:br>
              <a:rPr lang="en-US" sz="1400" dirty="0">
                <a:solidFill>
                  <a:schemeClr val="bg1"/>
                </a:solidFill>
                <a:latin typeface="Verdana" panose="020B0604030504040204" pitchFamily="34" charset="0"/>
                <a:ea typeface="Verdana" panose="020B0604030504040204" pitchFamily="34" charset="0"/>
              </a:rPr>
            </a:br>
            <a:endParaRPr lang="en-US" sz="1400" dirty="0">
              <a:solidFill>
                <a:schemeClr val="bg1"/>
              </a:solidFill>
              <a:latin typeface="Verdana" panose="020B0604030504040204" pitchFamily="34" charset="0"/>
              <a:ea typeface="Verdana" panose="020B0604030504040204" pitchFamily="34" charset="0"/>
            </a:endParaRPr>
          </a:p>
          <a:p>
            <a:pPr algn="ctr"/>
            <a:r>
              <a:rPr lang="en-US" sz="1400" dirty="0">
                <a:solidFill>
                  <a:schemeClr val="bg1"/>
                </a:solidFill>
                <a:latin typeface="Verdana" panose="020B0604030504040204" pitchFamily="34" charset="0"/>
                <a:ea typeface="Verdana" panose="020B0604030504040204" pitchFamily="34" charset="0"/>
              </a:rPr>
              <a:t>Harvard Business Review </a:t>
            </a:r>
          </a:p>
        </p:txBody>
      </p:sp>
      <p:sp>
        <p:nvSpPr>
          <p:cNvPr id="11" name="TextBox 10">
            <a:extLst>
              <a:ext uri="{FF2B5EF4-FFF2-40B4-BE49-F238E27FC236}">
                <a16:creationId xmlns:a16="http://schemas.microsoft.com/office/drawing/2014/main" id="{86603BFA-B77D-C170-E93A-2D6DBD6AA8AE}"/>
              </a:ext>
            </a:extLst>
          </p:cNvPr>
          <p:cNvSpPr txBox="1"/>
          <p:nvPr/>
        </p:nvSpPr>
        <p:spPr>
          <a:xfrm>
            <a:off x="4800771" y="1711318"/>
            <a:ext cx="6110868" cy="307777"/>
          </a:xfrm>
          <a:prstGeom prst="rect">
            <a:avLst/>
          </a:prstGeom>
          <a:noFill/>
        </p:spPr>
        <p:txBody>
          <a:bodyPr wrap="square">
            <a:spAutoFit/>
          </a:bodyPr>
          <a:lstStyle/>
          <a:p>
            <a:endParaRPr lang="en-US" sz="1400" dirty="0">
              <a:solidFill>
                <a:schemeClr val="bg1"/>
              </a:solidFill>
              <a:latin typeface="Verdana" panose="020B0604030504040204" pitchFamily="34" charset="0"/>
              <a:ea typeface="Verdana" panose="020B0604030504040204" pitchFamily="34" charset="0"/>
            </a:endParaRPr>
          </a:p>
        </p:txBody>
      </p:sp>
      <p:sp>
        <p:nvSpPr>
          <p:cNvPr id="12" name="TextBox 11">
            <a:extLst>
              <a:ext uri="{FF2B5EF4-FFF2-40B4-BE49-F238E27FC236}">
                <a16:creationId xmlns:a16="http://schemas.microsoft.com/office/drawing/2014/main" id="{9ECFA2EB-E3D4-B7DD-E409-814A7A696ABD}"/>
              </a:ext>
            </a:extLst>
          </p:cNvPr>
          <p:cNvSpPr txBox="1"/>
          <p:nvPr/>
        </p:nvSpPr>
        <p:spPr>
          <a:xfrm>
            <a:off x="4685218" y="1733530"/>
            <a:ext cx="6110868" cy="369332"/>
          </a:xfrm>
          <a:prstGeom prst="rect">
            <a:avLst/>
          </a:prstGeom>
          <a:noFill/>
        </p:spPr>
        <p:txBody>
          <a:bodyPr wrap="square">
            <a:spAutoFit/>
          </a:bodyPr>
          <a:lstStyle/>
          <a:p>
            <a:r>
              <a:rPr lang="en-US" dirty="0">
                <a:solidFill>
                  <a:schemeClr val="bg1"/>
                </a:solidFill>
                <a:latin typeface="Verdana" panose="020B0604030504040204" pitchFamily="34" charset="0"/>
                <a:ea typeface="Verdana" panose="020B0604030504040204" pitchFamily="34" charset="0"/>
              </a:rPr>
              <a:t>Surprises (Cognitive)</a:t>
            </a:r>
          </a:p>
        </p:txBody>
      </p:sp>
      <p:sp>
        <p:nvSpPr>
          <p:cNvPr id="13" name="TextBox 12">
            <a:extLst>
              <a:ext uri="{FF2B5EF4-FFF2-40B4-BE49-F238E27FC236}">
                <a16:creationId xmlns:a16="http://schemas.microsoft.com/office/drawing/2014/main" id="{E7710B91-3307-6C1E-6583-EC67487C9957}"/>
              </a:ext>
            </a:extLst>
          </p:cNvPr>
          <p:cNvSpPr txBox="1"/>
          <p:nvPr/>
        </p:nvSpPr>
        <p:spPr>
          <a:xfrm>
            <a:off x="4731154" y="2982467"/>
            <a:ext cx="6110868" cy="369332"/>
          </a:xfrm>
          <a:prstGeom prst="rect">
            <a:avLst/>
          </a:prstGeom>
          <a:noFill/>
        </p:spPr>
        <p:txBody>
          <a:bodyPr wrap="square">
            <a:spAutoFit/>
          </a:bodyPr>
          <a:lstStyle/>
          <a:p>
            <a:r>
              <a:rPr lang="en-US" dirty="0">
                <a:solidFill>
                  <a:schemeClr val="bg1"/>
                </a:solidFill>
                <a:latin typeface="Verdana" panose="020B0604030504040204" pitchFamily="34" charset="0"/>
                <a:ea typeface="Verdana" panose="020B0604030504040204" pitchFamily="34" charset="0"/>
              </a:rPr>
              <a:t>Mistakes (Behavioral)</a:t>
            </a:r>
          </a:p>
        </p:txBody>
      </p:sp>
      <p:sp>
        <p:nvSpPr>
          <p:cNvPr id="14" name="TextBox 13">
            <a:extLst>
              <a:ext uri="{FF2B5EF4-FFF2-40B4-BE49-F238E27FC236}">
                <a16:creationId xmlns:a16="http://schemas.microsoft.com/office/drawing/2014/main" id="{7FD277E2-B317-9E21-DF7E-8D277D68E1C8}"/>
              </a:ext>
            </a:extLst>
          </p:cNvPr>
          <p:cNvSpPr txBox="1"/>
          <p:nvPr/>
        </p:nvSpPr>
        <p:spPr>
          <a:xfrm>
            <a:off x="4788848" y="4101793"/>
            <a:ext cx="6110868" cy="369332"/>
          </a:xfrm>
          <a:prstGeom prst="rect">
            <a:avLst/>
          </a:prstGeom>
          <a:noFill/>
        </p:spPr>
        <p:txBody>
          <a:bodyPr wrap="square">
            <a:spAutoFit/>
          </a:bodyPr>
          <a:lstStyle/>
          <a:p>
            <a:r>
              <a:rPr lang="en-US" dirty="0">
                <a:solidFill>
                  <a:schemeClr val="bg1"/>
                </a:solidFill>
                <a:latin typeface="Verdana" panose="020B0604030504040204" pitchFamily="34" charset="0"/>
                <a:ea typeface="Verdana" panose="020B0604030504040204" pitchFamily="34" charset="0"/>
              </a:rPr>
              <a:t>Frustration (Emotional)</a:t>
            </a:r>
          </a:p>
        </p:txBody>
      </p:sp>
      <p:sp>
        <p:nvSpPr>
          <p:cNvPr id="19" name="TextBox 18">
            <a:extLst>
              <a:ext uri="{FF2B5EF4-FFF2-40B4-BE49-F238E27FC236}">
                <a16:creationId xmlns:a16="http://schemas.microsoft.com/office/drawing/2014/main" id="{A60AA23D-303B-390F-1A90-78BAB9D95727}"/>
              </a:ext>
            </a:extLst>
          </p:cNvPr>
          <p:cNvSpPr txBox="1"/>
          <p:nvPr/>
        </p:nvSpPr>
        <p:spPr>
          <a:xfrm>
            <a:off x="3121832" y="767967"/>
            <a:ext cx="6110868" cy="307777"/>
          </a:xfrm>
          <a:prstGeom prst="rect">
            <a:avLst/>
          </a:prstGeom>
          <a:noFill/>
        </p:spPr>
        <p:txBody>
          <a:bodyPr wrap="square">
            <a:spAutoFit/>
          </a:bodyPr>
          <a:lstStyle/>
          <a:p>
            <a:pPr algn="ctr"/>
            <a:r>
              <a:rPr lang="en-US" sz="1400" dirty="0">
                <a:solidFill>
                  <a:schemeClr val="bg1"/>
                </a:solidFill>
                <a:latin typeface="Verdana" panose="020B0604030504040204" pitchFamily="34" charset="0"/>
                <a:ea typeface="Verdana" panose="020B0604030504040204" pitchFamily="34" charset="0"/>
              </a:rPr>
              <a:t>results from 442 business Executives</a:t>
            </a:r>
          </a:p>
        </p:txBody>
      </p:sp>
    </p:spTree>
    <p:extLst>
      <p:ext uri="{BB962C8B-B14F-4D97-AF65-F5344CB8AC3E}">
        <p14:creationId xmlns:p14="http://schemas.microsoft.com/office/powerpoint/2010/main" val="33057403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a:extLst>
              <a:ext uri="{FF2B5EF4-FFF2-40B4-BE49-F238E27FC236}">
                <a16:creationId xmlns:a16="http://schemas.microsoft.com/office/drawing/2014/main" id="{8B931E00-9DEA-A64A-985D-0D4B01AD796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129" y="0"/>
            <a:ext cx="12188871" cy="6095158"/>
          </a:xfrm>
          <a:prstGeom prst="rect">
            <a:avLst/>
          </a:prstGeom>
        </p:spPr>
      </p:pic>
      <p:sp>
        <p:nvSpPr>
          <p:cNvPr id="5" name="Rectangle 4">
            <a:extLst>
              <a:ext uri="{FF2B5EF4-FFF2-40B4-BE49-F238E27FC236}">
                <a16:creationId xmlns:a16="http://schemas.microsoft.com/office/drawing/2014/main" id="{E02733B9-0E99-EE14-BCED-64881EB99229}"/>
              </a:ext>
            </a:extLst>
          </p:cNvPr>
          <p:cNvSpPr/>
          <p:nvPr/>
        </p:nvSpPr>
        <p:spPr>
          <a:xfrm>
            <a:off x="3129" y="-107062"/>
            <a:ext cx="5903945" cy="6172196"/>
          </a:xfrm>
          <a:prstGeom prst="rect">
            <a:avLst/>
          </a:prstGeom>
          <a:solidFill>
            <a:srgbClr val="000000">
              <a:alpha val="6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8" name="Picture 7" descr="A red triangle on a black background&#10;&#10;Description automatically generated">
            <a:extLst>
              <a:ext uri="{FF2B5EF4-FFF2-40B4-BE49-F238E27FC236}">
                <a16:creationId xmlns:a16="http://schemas.microsoft.com/office/drawing/2014/main" id="{73C5FC7E-90ED-367C-0225-B9CF2F7C07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619" y="794157"/>
            <a:ext cx="1249312" cy="1241099"/>
          </a:xfrm>
          <a:prstGeom prst="rect">
            <a:avLst/>
          </a:prstGeom>
        </p:spPr>
      </p:pic>
      <p:sp>
        <p:nvSpPr>
          <p:cNvPr id="8" name="Rectangle 7">
            <a:extLst>
              <a:ext uri="{FF2B5EF4-FFF2-40B4-BE49-F238E27FC236}">
                <a16:creationId xmlns:a16="http://schemas.microsoft.com/office/drawing/2014/main" id="{0BE98C5B-5D70-BC49-A774-0E96AC08C062}"/>
              </a:ext>
            </a:extLst>
          </p:cNvPr>
          <p:cNvSpPr/>
          <p:nvPr/>
        </p:nvSpPr>
        <p:spPr>
          <a:xfrm rot="10800000">
            <a:off x="1138972" y="4861104"/>
            <a:ext cx="2531227" cy="108773"/>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 name="Picture 2" descr="A qr code with a red arrow&#10;&#10;Description automatically generated">
            <a:extLst>
              <a:ext uri="{FF2B5EF4-FFF2-40B4-BE49-F238E27FC236}">
                <a16:creationId xmlns:a16="http://schemas.microsoft.com/office/drawing/2014/main" id="{AC4CEDBE-F290-25E7-2262-81136373FCF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08794" y="1816447"/>
            <a:ext cx="2743200" cy="2743200"/>
          </a:xfrm>
          <a:prstGeom prst="rect">
            <a:avLst/>
          </a:prstGeom>
        </p:spPr>
      </p:pic>
      <p:sp>
        <p:nvSpPr>
          <p:cNvPr id="4" name="TextBox 3">
            <a:extLst>
              <a:ext uri="{FF2B5EF4-FFF2-40B4-BE49-F238E27FC236}">
                <a16:creationId xmlns:a16="http://schemas.microsoft.com/office/drawing/2014/main" id="{31558073-3F5F-8EAE-5120-3FA0BB00CD6F}"/>
              </a:ext>
            </a:extLst>
          </p:cNvPr>
          <p:cNvSpPr txBox="1"/>
          <p:nvPr/>
        </p:nvSpPr>
        <p:spPr>
          <a:xfrm>
            <a:off x="792275" y="2035256"/>
            <a:ext cx="3719741" cy="28623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defRPr/>
            </a:pPr>
            <a:r>
              <a:rPr lang="en-CA" sz="3600" dirty="0">
                <a:solidFill>
                  <a:srgbClr val="FFFFFF"/>
                </a:solidFill>
                <a:latin typeface="Franklin Gothic Medium"/>
              </a:rPr>
              <a:t>Rank the themes identified by the HBR that you most frequently encounter.</a:t>
            </a:r>
            <a:endParaRPr lang="en-US" dirty="0"/>
          </a:p>
        </p:txBody>
      </p:sp>
      <p:sp>
        <p:nvSpPr>
          <p:cNvPr id="6" name="TextBox 5">
            <a:extLst>
              <a:ext uri="{FF2B5EF4-FFF2-40B4-BE49-F238E27FC236}">
                <a16:creationId xmlns:a16="http://schemas.microsoft.com/office/drawing/2014/main" id="{5ACA1862-E65F-154A-BCE8-DB6DA702F063}"/>
              </a:ext>
            </a:extLst>
          </p:cNvPr>
          <p:cNvSpPr txBox="1"/>
          <p:nvPr/>
        </p:nvSpPr>
        <p:spPr>
          <a:xfrm>
            <a:off x="1138971" y="5095814"/>
            <a:ext cx="3924300" cy="646331"/>
          </a:xfrm>
          <a:prstGeom prst="rect">
            <a:avLst/>
          </a:prstGeom>
          <a:noFill/>
        </p:spPr>
        <p:txBody>
          <a:bodyPr wrap="square" rtlCol="0">
            <a:spAutoFit/>
          </a:bodyPr>
          <a:lstStyle/>
          <a:p>
            <a:r>
              <a:rPr lang="en-US" dirty="0">
                <a:solidFill>
                  <a:schemeClr val="bg1"/>
                </a:solidFill>
              </a:rPr>
              <a:t>Can’t scan the QR Code? </a:t>
            </a:r>
            <a:br>
              <a:rPr lang="en-US" dirty="0">
                <a:solidFill>
                  <a:schemeClr val="bg1"/>
                </a:solidFill>
              </a:rPr>
            </a:br>
            <a:r>
              <a:rPr lang="en-US" dirty="0">
                <a:solidFill>
                  <a:schemeClr val="bg1"/>
                </a:solidFill>
              </a:rPr>
              <a:t>Go to: PollEv.com/talentedyyc484</a:t>
            </a:r>
          </a:p>
        </p:txBody>
      </p:sp>
    </p:spTree>
    <p:extLst>
      <p:ext uri="{BB962C8B-B14F-4D97-AF65-F5344CB8AC3E}">
        <p14:creationId xmlns:p14="http://schemas.microsoft.com/office/powerpoint/2010/main" val="853295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03943FC-4A47-28F5-E9C3-93EA40602AB9}"/>
              </a:ext>
            </a:extLst>
          </p:cNvPr>
          <p:cNvSpPr txBox="1"/>
          <p:nvPr/>
        </p:nvSpPr>
        <p:spPr>
          <a:xfrm>
            <a:off x="3071091" y="2632302"/>
            <a:ext cx="6049818" cy="2554545"/>
          </a:xfrm>
          <a:prstGeom prst="rect">
            <a:avLst/>
          </a:prstGeom>
          <a:noFill/>
        </p:spPr>
        <p:txBody>
          <a:bodyPr wrap="square" rtlCol="0">
            <a:spAutoFit/>
          </a:bodyPr>
          <a:lstStyle/>
          <a:p>
            <a:pPr algn="ctr"/>
            <a:r>
              <a:rPr lang="en-US" sz="8000" dirty="0">
                <a:solidFill>
                  <a:schemeClr val="bg2"/>
                </a:solidFill>
                <a:latin typeface="Franklin Gothic Heavy" panose="020B0903020102020204" pitchFamily="34" charset="0"/>
              </a:rPr>
              <a:t>Discussion Time</a:t>
            </a:r>
            <a:endParaRPr lang="en-CA" sz="8000" dirty="0">
              <a:solidFill>
                <a:schemeClr val="bg2"/>
              </a:solidFill>
              <a:latin typeface="Franklin Gothic Heavy" panose="020B0903020102020204" pitchFamily="34" charset="0"/>
            </a:endParaRPr>
          </a:p>
        </p:txBody>
      </p:sp>
    </p:spTree>
    <p:extLst>
      <p:ext uri="{BB962C8B-B14F-4D97-AF65-F5344CB8AC3E}">
        <p14:creationId xmlns:p14="http://schemas.microsoft.com/office/powerpoint/2010/main" val="1906992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5FEC0D2E-44AD-840F-C718-226487ADFB18}"/>
              </a:ext>
            </a:extLst>
          </p:cNvPr>
          <p:cNvSpPr txBox="1"/>
          <p:nvPr/>
        </p:nvSpPr>
        <p:spPr>
          <a:xfrm>
            <a:off x="604685" y="536779"/>
            <a:ext cx="8399206" cy="7632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70000"/>
              </a:lnSpc>
              <a:spcBef>
                <a:spcPts val="0"/>
              </a:spcBef>
              <a:spcAft>
                <a:spcPts val="0"/>
              </a:spcAft>
              <a:buClrTx/>
              <a:buSzTx/>
              <a:buFontTx/>
              <a:buNone/>
              <a:tabLst/>
              <a:defRPr/>
            </a:pPr>
            <a:r>
              <a:rPr kumimoji="0" lang="en-US" sz="5900" b="1" i="0" u="none" strike="noStrike" kern="1200" cap="none" spc="0" normalizeH="0" baseline="0" noProof="0" dirty="0">
                <a:ln>
                  <a:noFill/>
                </a:ln>
                <a:solidFill>
                  <a:srgbClr val="000000"/>
                </a:solidFill>
                <a:effectLst/>
                <a:uLnTx/>
                <a:uFillTx/>
                <a:latin typeface="Franklin Gothic Demi Cond"/>
                <a:ea typeface="+mn-ea"/>
                <a:cs typeface="Calibri"/>
              </a:rPr>
              <a:t>Ground Rules</a:t>
            </a: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Calibri" panose="020F0502020204030204"/>
            </a:endParaRPr>
          </a:p>
        </p:txBody>
      </p:sp>
      <p:sp>
        <p:nvSpPr>
          <p:cNvPr id="16" name="TextBox 15">
            <a:extLst>
              <a:ext uri="{FF2B5EF4-FFF2-40B4-BE49-F238E27FC236}">
                <a16:creationId xmlns:a16="http://schemas.microsoft.com/office/drawing/2014/main" id="{AED6F235-71C8-16C6-5089-32AAF7F11675}"/>
              </a:ext>
            </a:extLst>
          </p:cNvPr>
          <p:cNvSpPr txBox="1"/>
          <p:nvPr/>
        </p:nvSpPr>
        <p:spPr>
          <a:xfrm>
            <a:off x="949167" y="1734111"/>
            <a:ext cx="10837606" cy="47397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Verdana Pro"/>
                <a:ea typeface="+mn-ea"/>
                <a:cs typeface="Calibri"/>
              </a:rPr>
              <a:t>Group Discussions at your table (it’s okay if you aren’t with your AB2050 Group!)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Verdana Pro"/>
                <a:ea typeface="+mn-ea"/>
                <a:cs typeface="Calibri"/>
              </a:rPr>
              <a:t>Around 6-8 minutes on each question, try to distribute time equally.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Verdana Pro"/>
                <a:ea typeface="+mn-ea"/>
                <a:cs typeface="Calibri"/>
              </a:rPr>
              <a:t>Allow everyone the chance to speak</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Verdana Pro"/>
                <a:ea typeface="+mn-ea"/>
                <a:cs typeface="Calibri"/>
              </a:rPr>
              <a:t>Listen respectfully and actively, without interrupting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Verdana Pro"/>
                <a:ea typeface="+mn-ea"/>
                <a:cs typeface="Calibri"/>
              </a:rPr>
              <a:t>Commit to learning, not debating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Verdana Pro"/>
                <a:ea typeface="+mn-ea"/>
                <a:cs typeface="Calibri"/>
              </a:rPr>
              <a:t>Criticize ideas, not individuals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Verdana Pro"/>
                <a:ea typeface="+mn-ea"/>
                <a:cs typeface="Calibri"/>
              </a:rPr>
              <a:t>Avoid blame, speculation, and inflammatory language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black"/>
              </a:solidFill>
              <a:effectLst/>
              <a:uLnTx/>
              <a:uFillTx/>
              <a:latin typeface="Verdana Pro"/>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alibri" panose="020F0502020204030204"/>
                <a:ea typeface="+mn-ea"/>
                <a:cs typeface="+mn-cs"/>
              </a:rPr>
              <a:t>Source: https://crlt.umich.edu/publinks/generalguidelines</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black"/>
              </a:solidFill>
              <a:effectLst/>
              <a:uLnTx/>
              <a:uFillTx/>
              <a:latin typeface="Verdana Pro"/>
              <a:ea typeface="+mn-ea"/>
              <a:cs typeface="Calibri"/>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Verdana Pro"/>
              <a:ea typeface="+mn-ea"/>
              <a:cs typeface="Calibri"/>
            </a:endParaRPr>
          </a:p>
        </p:txBody>
      </p:sp>
    </p:spTree>
    <p:extLst>
      <p:ext uri="{BB962C8B-B14F-4D97-AF65-F5344CB8AC3E}">
        <p14:creationId xmlns:p14="http://schemas.microsoft.com/office/powerpoint/2010/main" val="31035247"/>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Critical Mass Template">
  <a:themeElements>
    <a:clrScheme name="Custom 1">
      <a:dk1>
        <a:srgbClr val="000000"/>
      </a:dk1>
      <a:lt1>
        <a:srgbClr val="FFFFFF"/>
      </a:lt1>
      <a:dk2>
        <a:srgbClr val="000000"/>
      </a:dk2>
      <a:lt2>
        <a:srgbClr val="FFFFFF"/>
      </a:lt2>
      <a:accent1>
        <a:srgbClr val="E00034"/>
      </a:accent1>
      <a:accent2>
        <a:srgbClr val="000000"/>
      </a:accent2>
      <a:accent3>
        <a:srgbClr val="E00034"/>
      </a:accent3>
      <a:accent4>
        <a:srgbClr val="000000"/>
      </a:accent4>
      <a:accent5>
        <a:srgbClr val="E00034"/>
      </a:accent5>
      <a:accent6>
        <a:srgbClr val="91969B"/>
      </a:accent6>
      <a:hlink>
        <a:srgbClr val="F33B48"/>
      </a:hlink>
      <a:folHlink>
        <a:srgbClr val="F33B48"/>
      </a:folHlink>
    </a:clrScheme>
    <a:fontScheme name="*Myriad Pro Font Theme">
      <a:majorFont>
        <a:latin typeface="Myriad Pro Black Cond"/>
        <a:ea typeface=""/>
        <a:cs typeface=""/>
      </a:majorFont>
      <a:minorFont>
        <a:latin typeface="Myriad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85000"/>
          </a:schemeClr>
        </a:solidFill>
        <a:ln>
          <a:no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baseline="0" dirty="0" smtClean="0"/>
        </a:defPPr>
      </a:lstStyle>
      <a:style>
        <a:lnRef idx="2">
          <a:schemeClr val="accent1"/>
        </a:lnRef>
        <a:fillRef idx="0">
          <a:schemeClr val="accent1"/>
        </a:fillRef>
        <a:effectRef idx="1">
          <a:schemeClr val="accent1"/>
        </a:effectRef>
        <a:fontRef idx="minor">
          <a:schemeClr val="tx1"/>
        </a:fontRef>
      </a:style>
    </a:spDef>
    <a:lnDef>
      <a:spPr>
        <a:ln w="12700" cmpd="sng">
          <a:solidFill>
            <a:schemeClr val="accent6"/>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l">
          <a:lnSpc>
            <a:spcPts val="4200"/>
          </a:lnSpc>
          <a:defRPr sz="4600" b="0" baseline="0" dirty="0">
            <a:solidFill>
              <a:schemeClr val="bg1"/>
            </a:solidFill>
            <a:latin typeface="Myriad Pro Black Cond" panose="020B0906030403020204" pitchFamily="34" charset="0"/>
            <a:cs typeface="Trade Gothic LT Std Cn"/>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31c0ed26-9eec-46e4-8ba9-c0144b6d70ce">
      <UserInfo>
        <DisplayName>Jamille Miranda</DisplayName>
        <AccountId>20</AccountId>
        <AccountType/>
      </UserInfo>
    </SharedWithUsers>
    <lcf76f155ced4ddcb4097134ff3c332f xmlns="df4564d1-8504-4052-adba-e5c58547df1b">
      <Terms xmlns="http://schemas.microsoft.com/office/infopath/2007/PartnerControls"/>
    </lcf76f155ced4ddcb4097134ff3c332f>
    <TaxCatchAll xmlns="31c0ed26-9eec-46e4-8ba9-c0144b6d70ce"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45285A5A735D54BBBFB66427FFD4B38" ma:contentTypeVersion="15" ma:contentTypeDescription="Create a new document." ma:contentTypeScope="" ma:versionID="6e2e52e0256509390b56fdf663f02ee5">
  <xsd:schema xmlns:xsd="http://www.w3.org/2001/XMLSchema" xmlns:xs="http://www.w3.org/2001/XMLSchema" xmlns:p="http://schemas.microsoft.com/office/2006/metadata/properties" xmlns:ns2="df4564d1-8504-4052-adba-e5c58547df1b" xmlns:ns3="31c0ed26-9eec-46e4-8ba9-c0144b6d70ce" targetNamespace="http://schemas.microsoft.com/office/2006/metadata/properties" ma:root="true" ma:fieldsID="516befd3c072c1b4d8ba2716d7d4588e" ns2:_="" ns3:_="">
    <xsd:import namespace="df4564d1-8504-4052-adba-e5c58547df1b"/>
    <xsd:import namespace="31c0ed26-9eec-46e4-8ba9-c0144b6d70c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4564d1-8504-4052-adba-e5c58547df1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3e00b639-429f-44ac-b9ca-c025edc3fdff"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1c0ed26-9eec-46e4-8ba9-c0144b6d70c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a8cb816e-65fa-43cb-9667-e8edc61e8d80}" ma:internalName="TaxCatchAll" ma:showField="CatchAllData" ma:web="31c0ed26-9eec-46e4-8ba9-c0144b6d70c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416206E-30C3-40BE-B6AD-A884569CF162}">
  <ds:schemaRefs>
    <ds:schemaRef ds:uri="http://www.w3.org/XML/1998/namespace"/>
    <ds:schemaRef ds:uri="http://schemas.openxmlformats.org/package/2006/metadata/core-properties"/>
    <ds:schemaRef ds:uri="http://schemas.microsoft.com/office/2006/metadata/properties"/>
    <ds:schemaRef ds:uri="df4564d1-8504-4052-adba-e5c58547df1b"/>
    <ds:schemaRef ds:uri="31c0ed26-9eec-46e4-8ba9-c0144b6d70ce"/>
    <ds:schemaRef ds:uri="http://schemas.microsoft.com/office/2006/documentManagement/types"/>
    <ds:schemaRef ds:uri="http://purl.org/dc/dcmitype/"/>
    <ds:schemaRef ds:uri="http://schemas.microsoft.com/office/infopath/2007/PartnerControls"/>
    <ds:schemaRef ds:uri="http://purl.org/dc/terms/"/>
    <ds:schemaRef ds:uri="http://purl.org/dc/elements/1.1/"/>
  </ds:schemaRefs>
</ds:datastoreItem>
</file>

<file path=customXml/itemProps2.xml><?xml version="1.0" encoding="utf-8"?>
<ds:datastoreItem xmlns:ds="http://schemas.openxmlformats.org/officeDocument/2006/customXml" ds:itemID="{F332FAD1-E4F0-446E-9D34-4A747615D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f4564d1-8504-4052-adba-e5c58547df1b"/>
    <ds:schemaRef ds:uri="31c0ed26-9eec-46e4-8ba9-c0144b6d70c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65E53F7-C760-4B8D-B03B-3C084A26B37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1978</TotalTime>
  <Words>2440</Words>
  <Application>Microsoft Office PowerPoint</Application>
  <PresentationFormat>Widescreen</PresentationFormat>
  <Paragraphs>228</Paragraphs>
  <Slides>22</Slides>
  <Notes>21</Notes>
  <HiddenSlides>0</HiddenSlides>
  <MMClips>0</MMClips>
  <ScaleCrop>false</ScaleCrop>
  <HeadingPairs>
    <vt:vector size="6" baseType="variant">
      <vt:variant>
        <vt:lpstr>Fonts Used</vt:lpstr>
      </vt:variant>
      <vt:variant>
        <vt:i4>17</vt:i4>
      </vt:variant>
      <vt:variant>
        <vt:lpstr>Theme</vt:lpstr>
      </vt:variant>
      <vt:variant>
        <vt:i4>2</vt:i4>
      </vt:variant>
      <vt:variant>
        <vt:lpstr>Slide Titles</vt:lpstr>
      </vt:variant>
      <vt:variant>
        <vt:i4>22</vt:i4>
      </vt:variant>
    </vt:vector>
  </HeadingPairs>
  <TitlesOfParts>
    <vt:vector size="41" baseType="lpstr">
      <vt:lpstr>Arial</vt:lpstr>
      <vt:lpstr>Calibri</vt:lpstr>
      <vt:lpstr>Calibri Light</vt:lpstr>
      <vt:lpstr>Franklin Gothic Book</vt:lpstr>
      <vt:lpstr>Franklin Gothic Demi Cond</vt:lpstr>
      <vt:lpstr>Franklin Gothic Heavy</vt:lpstr>
      <vt:lpstr>Franklin Gothic Medium</vt:lpstr>
      <vt:lpstr>Google Sans</vt:lpstr>
      <vt:lpstr>Lucida Grande</vt:lpstr>
      <vt:lpstr>Myriad Pro</vt:lpstr>
      <vt:lpstr>Myriad Pro Black Cond</vt:lpstr>
      <vt:lpstr>Source Sans Pro</vt:lpstr>
      <vt:lpstr>Trade Gothic LT Std Cn</vt:lpstr>
      <vt:lpstr>Trade Gothic LT Std Condensed No. 18</vt:lpstr>
      <vt:lpstr>Verdana</vt:lpstr>
      <vt:lpstr>Verdana Pro</vt:lpstr>
      <vt:lpstr>Wingdings</vt:lpstr>
      <vt:lpstr>1_Office Theme</vt:lpstr>
      <vt:lpstr>Critical Mass Template</vt:lpstr>
      <vt:lpstr>Power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vt:lpstr>
      <vt:lpstr>Placeholder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dc:title>
  <dc:creator>Patrisha Hingada</dc:creator>
  <cp:lastModifiedBy>Lucas Maliniak</cp:lastModifiedBy>
  <cp:revision>16</cp:revision>
  <dcterms:created xsi:type="dcterms:W3CDTF">2023-07-18T17:37:16Z</dcterms:created>
  <dcterms:modified xsi:type="dcterms:W3CDTF">2024-02-20T15:49:51Z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0x010100C45285A5A735D54BBBFB66427FFD4B38</vt:lpwstr>
  </property>
  <property fmtid="{D5CDD505-2E9C-101B-9397-08002B2CF9AE}" pid="3" name="ComplianceAssetId">
    <vt:lpwstr/>
  </property>
  <property fmtid="{D5CDD505-2E9C-101B-9397-08002B2CF9AE}" pid="4" name="_ExtendedDescription">
    <vt:lpwstr/>
  </property>
  <property fmtid="{D5CDD505-2E9C-101B-9397-08002B2CF9AE}" pid="5" name="TriggerFlowInfo">
    <vt:lpwstr/>
  </property>
  <property fmtid="{D5CDD505-2E9C-101B-9397-08002B2CF9AE}" pid="6" name="_activity">
    <vt:lpwstr>{"FileActivityType":"9","FileActivityTimeStamp":"2023-07-18T18:01:11.550Z","FileActivityUsersOnPage":[{"DisplayName":"Patrisha Hingada","Id":"p.hingada@calgaryeconomicdevelopment.com"}],"FileActivityNavigationId":null}</vt:lpwstr>
  </property>
  <property fmtid="{D5CDD505-2E9C-101B-9397-08002B2CF9AE}" pid="7" name="MediaServiceImageTags">
    <vt:lpwstr/>
  </property>
</Properties>
</file>