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notesSlides/notesSlide17.xml" ContentType="application/vnd.openxmlformats-officedocument.presentationml.notesSlide+xml"/>
  <Override PartName="/ppt/theme/themeOverride19.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 id="2147483684" r:id="rId5"/>
  </p:sldMasterIdLst>
  <p:notesMasterIdLst>
    <p:notesMasterId r:id="rId29"/>
  </p:notesMasterIdLst>
  <p:sldIdLst>
    <p:sldId id="262" r:id="rId6"/>
    <p:sldId id="298" r:id="rId7"/>
    <p:sldId id="270" r:id="rId8"/>
    <p:sldId id="271" r:id="rId9"/>
    <p:sldId id="283" r:id="rId10"/>
    <p:sldId id="284" r:id="rId11"/>
    <p:sldId id="282" r:id="rId12"/>
    <p:sldId id="294" r:id="rId13"/>
    <p:sldId id="274" r:id="rId14"/>
    <p:sldId id="276" r:id="rId15"/>
    <p:sldId id="275" r:id="rId16"/>
    <p:sldId id="293" r:id="rId17"/>
    <p:sldId id="278" r:id="rId18"/>
    <p:sldId id="279" r:id="rId19"/>
    <p:sldId id="280" r:id="rId20"/>
    <p:sldId id="281" r:id="rId21"/>
    <p:sldId id="287" r:id="rId22"/>
    <p:sldId id="286" r:id="rId23"/>
    <p:sldId id="285" r:id="rId24"/>
    <p:sldId id="288" r:id="rId25"/>
    <p:sldId id="289" r:id="rId26"/>
    <p:sldId id="295" r:id="rId27"/>
    <p:sldId id="29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C29"/>
    <a:srgbClr val="A614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659530-4D0A-4961-B776-07ED0DA3D2ED}" v="132" dt="2024-01-19T23:57:22.1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83" autoAdjust="0"/>
  </p:normalViewPr>
  <p:slideViewPr>
    <p:cSldViewPr snapToGrid="0">
      <p:cViewPr varScale="1">
        <p:scale>
          <a:sx n="112" d="100"/>
          <a:sy n="112" d="100"/>
        </p:scale>
        <p:origin x="51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as Maliniak" userId="f4d31b17-3f82-434a-b2c3-44032b613b2a" providerId="ADAL" clId="{A0659530-4D0A-4961-B776-07ED0DA3D2ED}"/>
    <pc:docChg chg="undo redo custSel addSld delSld modSld">
      <pc:chgData name="Lucas Maliniak" userId="f4d31b17-3f82-434a-b2c3-44032b613b2a" providerId="ADAL" clId="{A0659530-4D0A-4961-B776-07ED0DA3D2ED}" dt="2024-01-30T19:06:34.769" v="4853" actId="47"/>
      <pc:docMkLst>
        <pc:docMk/>
      </pc:docMkLst>
      <pc:sldChg chg="addSp delSp modSp mod modNotesTx">
        <pc:chgData name="Lucas Maliniak" userId="f4d31b17-3f82-434a-b2c3-44032b613b2a" providerId="ADAL" clId="{A0659530-4D0A-4961-B776-07ED0DA3D2ED}" dt="2024-01-19T23:19:20.376" v="4353" actId="1076"/>
        <pc:sldMkLst>
          <pc:docMk/>
          <pc:sldMk cId="790140047" sldId="270"/>
        </pc:sldMkLst>
        <pc:spChg chg="add del mod">
          <ac:chgData name="Lucas Maliniak" userId="f4d31b17-3f82-434a-b2c3-44032b613b2a" providerId="ADAL" clId="{A0659530-4D0A-4961-B776-07ED0DA3D2ED}" dt="2024-01-19T23:11:38.590" v="4325" actId="478"/>
          <ac:spMkLst>
            <pc:docMk/>
            <pc:sldMk cId="790140047" sldId="270"/>
            <ac:spMk id="4" creationId="{600D32BD-478C-9537-AD9E-76FE4F984F7E}"/>
          </ac:spMkLst>
        </pc:spChg>
        <pc:spChg chg="add del">
          <ac:chgData name="Lucas Maliniak" userId="f4d31b17-3f82-434a-b2c3-44032b613b2a" providerId="ADAL" clId="{A0659530-4D0A-4961-B776-07ED0DA3D2ED}" dt="2024-01-19T23:17:55.026" v="4336" actId="478"/>
          <ac:spMkLst>
            <pc:docMk/>
            <pc:sldMk cId="790140047" sldId="270"/>
            <ac:spMk id="5" creationId="{9F681C13-5CC9-F2DA-04FD-FF78691F14A7}"/>
          </ac:spMkLst>
        </pc:spChg>
        <pc:spChg chg="add del">
          <ac:chgData name="Lucas Maliniak" userId="f4d31b17-3f82-434a-b2c3-44032b613b2a" providerId="ADAL" clId="{A0659530-4D0A-4961-B776-07ED0DA3D2ED}" dt="2024-01-19T23:12:33.621" v="4334" actId="478"/>
          <ac:spMkLst>
            <pc:docMk/>
            <pc:sldMk cId="790140047" sldId="270"/>
            <ac:spMk id="6" creationId="{D42DE77C-7FE0-33A7-377B-D3D24AE1FD26}"/>
          </ac:spMkLst>
        </pc:spChg>
        <pc:spChg chg="add del">
          <ac:chgData name="Lucas Maliniak" userId="f4d31b17-3f82-434a-b2c3-44032b613b2a" providerId="ADAL" clId="{A0659530-4D0A-4961-B776-07ED0DA3D2ED}" dt="2024-01-19T23:12:32.896" v="4333" actId="478"/>
          <ac:spMkLst>
            <pc:docMk/>
            <pc:sldMk cId="790140047" sldId="270"/>
            <ac:spMk id="9" creationId="{A4447EE5-9AB2-F7EA-9281-9141D0B9DB5E}"/>
          </ac:spMkLst>
        </pc:spChg>
        <pc:spChg chg="add del">
          <ac:chgData name="Lucas Maliniak" userId="f4d31b17-3f82-434a-b2c3-44032b613b2a" providerId="ADAL" clId="{A0659530-4D0A-4961-B776-07ED0DA3D2ED}" dt="2024-01-19T23:12:31.856" v="4332" actId="478"/>
          <ac:spMkLst>
            <pc:docMk/>
            <pc:sldMk cId="790140047" sldId="270"/>
            <ac:spMk id="10" creationId="{660E44E1-48FC-D029-F9C5-567EC59EB80A}"/>
          </ac:spMkLst>
        </pc:spChg>
        <pc:spChg chg="del">
          <ac:chgData name="Lucas Maliniak" userId="f4d31b17-3f82-434a-b2c3-44032b613b2a" providerId="ADAL" clId="{A0659530-4D0A-4961-B776-07ED0DA3D2ED}" dt="2024-01-19T23:18:06.386" v="4342" actId="478"/>
          <ac:spMkLst>
            <pc:docMk/>
            <pc:sldMk cId="790140047" sldId="270"/>
            <ac:spMk id="11" creationId="{5BFE9A44-D33E-ABB8-40AB-F0B33213FCD4}"/>
          </ac:spMkLst>
        </pc:spChg>
        <pc:picChg chg="mod modCrop">
          <ac:chgData name="Lucas Maliniak" userId="f4d31b17-3f82-434a-b2c3-44032b613b2a" providerId="ADAL" clId="{A0659530-4D0A-4961-B776-07ED0DA3D2ED}" dt="2024-01-19T23:19:20.376" v="4353" actId="1076"/>
          <ac:picMkLst>
            <pc:docMk/>
            <pc:sldMk cId="790140047" sldId="270"/>
            <ac:picMk id="7" creationId="{99710E78-67A6-3AD3-A7E8-35F181D234B5}"/>
          </ac:picMkLst>
        </pc:picChg>
        <pc:picChg chg="add mod ord">
          <ac:chgData name="Lucas Maliniak" userId="f4d31b17-3f82-434a-b2c3-44032b613b2a" providerId="ADAL" clId="{A0659530-4D0A-4961-B776-07ED0DA3D2ED}" dt="2024-01-19T23:18:34.396" v="4346" actId="1076"/>
          <ac:picMkLst>
            <pc:docMk/>
            <pc:sldMk cId="790140047" sldId="270"/>
            <ac:picMk id="13" creationId="{D9C94EF0-0DB1-DE27-F17C-100EC14C2B60}"/>
          </ac:picMkLst>
        </pc:picChg>
        <pc:picChg chg="add del mod">
          <ac:chgData name="Lucas Maliniak" userId="f4d31b17-3f82-434a-b2c3-44032b613b2a" providerId="ADAL" clId="{A0659530-4D0A-4961-B776-07ED0DA3D2ED}" dt="2024-01-19T23:18:05.176" v="4341" actId="478"/>
          <ac:picMkLst>
            <pc:docMk/>
            <pc:sldMk cId="790140047" sldId="270"/>
            <ac:picMk id="1026" creationId="{BEB96029-AFDB-6EFA-01E0-C9990B04B71A}"/>
          </ac:picMkLst>
        </pc:picChg>
      </pc:sldChg>
      <pc:sldChg chg="addSp delSp modSp mod">
        <pc:chgData name="Lucas Maliniak" userId="f4d31b17-3f82-434a-b2c3-44032b613b2a" providerId="ADAL" clId="{A0659530-4D0A-4961-B776-07ED0DA3D2ED}" dt="2024-01-19T23:56:58.523" v="4842"/>
        <pc:sldMkLst>
          <pc:docMk/>
          <pc:sldMk cId="1168731733" sldId="271"/>
        </pc:sldMkLst>
        <pc:spChg chg="add mod">
          <ac:chgData name="Lucas Maliniak" userId="f4d31b17-3f82-434a-b2c3-44032b613b2a" providerId="ADAL" clId="{A0659530-4D0A-4961-B776-07ED0DA3D2ED}" dt="2024-01-19T23:56:58.523" v="4842"/>
          <ac:spMkLst>
            <pc:docMk/>
            <pc:sldMk cId="1168731733" sldId="271"/>
            <ac:spMk id="3" creationId="{116FD980-B827-91EF-A8BC-2A6BD1E628AA}"/>
          </ac:spMkLst>
        </pc:spChg>
        <pc:spChg chg="del">
          <ac:chgData name="Lucas Maliniak" userId="f4d31b17-3f82-434a-b2c3-44032b613b2a" providerId="ADAL" clId="{A0659530-4D0A-4961-B776-07ED0DA3D2ED}" dt="2024-01-19T23:56:46.113" v="4840" actId="478"/>
          <ac:spMkLst>
            <pc:docMk/>
            <pc:sldMk cId="1168731733" sldId="271"/>
            <ac:spMk id="9" creationId="{6EED939E-CABB-1433-D168-1C0C66CA3186}"/>
          </ac:spMkLst>
        </pc:spChg>
        <pc:picChg chg="add mod">
          <ac:chgData name="Lucas Maliniak" userId="f4d31b17-3f82-434a-b2c3-44032b613b2a" providerId="ADAL" clId="{A0659530-4D0A-4961-B776-07ED0DA3D2ED}" dt="2024-01-19T23:56:46.473" v="4841"/>
          <ac:picMkLst>
            <pc:docMk/>
            <pc:sldMk cId="1168731733" sldId="271"/>
            <ac:picMk id="2" creationId="{6E5913ED-AFE6-E23E-29C1-E68EAB896FBA}"/>
          </ac:picMkLst>
        </pc:picChg>
        <pc:picChg chg="add mod">
          <ac:chgData name="Lucas Maliniak" userId="f4d31b17-3f82-434a-b2c3-44032b613b2a" providerId="ADAL" clId="{A0659530-4D0A-4961-B776-07ED0DA3D2ED}" dt="2024-01-19T23:56:58.523" v="4842"/>
          <ac:picMkLst>
            <pc:docMk/>
            <pc:sldMk cId="1168731733" sldId="271"/>
            <ac:picMk id="8" creationId="{7F02FC9C-7C12-E76D-1360-08F649B1B9EE}"/>
          </ac:picMkLst>
        </pc:picChg>
        <pc:picChg chg="add mod">
          <ac:chgData name="Lucas Maliniak" userId="f4d31b17-3f82-434a-b2c3-44032b613b2a" providerId="ADAL" clId="{A0659530-4D0A-4961-B776-07ED0DA3D2ED}" dt="2024-01-19T23:56:58.523" v="4842"/>
          <ac:picMkLst>
            <pc:docMk/>
            <pc:sldMk cId="1168731733" sldId="271"/>
            <ac:picMk id="10" creationId="{32FF0D58-3929-ED6F-80C5-EF2EDB0521E2}"/>
          </ac:picMkLst>
        </pc:picChg>
        <pc:picChg chg="add mod">
          <ac:chgData name="Lucas Maliniak" userId="f4d31b17-3f82-434a-b2c3-44032b613b2a" providerId="ADAL" clId="{A0659530-4D0A-4961-B776-07ED0DA3D2ED}" dt="2024-01-19T23:56:58.523" v="4842"/>
          <ac:picMkLst>
            <pc:docMk/>
            <pc:sldMk cId="1168731733" sldId="271"/>
            <ac:picMk id="11" creationId="{582A62D0-10ED-2C54-3468-BA9E92FE49D7}"/>
          </ac:picMkLst>
        </pc:picChg>
      </pc:sldChg>
      <pc:sldChg chg="addSp delSp modSp del mod modNotesTx">
        <pc:chgData name="Lucas Maliniak" userId="f4d31b17-3f82-434a-b2c3-44032b613b2a" providerId="ADAL" clId="{A0659530-4D0A-4961-B776-07ED0DA3D2ED}" dt="2024-01-19T23:28:01.735" v="4515" actId="2696"/>
        <pc:sldMkLst>
          <pc:docMk/>
          <pc:sldMk cId="2616386566" sldId="272"/>
        </pc:sldMkLst>
        <pc:spChg chg="del">
          <ac:chgData name="Lucas Maliniak" userId="f4d31b17-3f82-434a-b2c3-44032b613b2a" providerId="ADAL" clId="{A0659530-4D0A-4961-B776-07ED0DA3D2ED}" dt="2024-01-19T23:23:02.190" v="4412" actId="478"/>
          <ac:spMkLst>
            <pc:docMk/>
            <pc:sldMk cId="2616386566" sldId="272"/>
            <ac:spMk id="11" creationId="{5BFE9A44-D33E-ABB8-40AB-F0B33213FCD4}"/>
          </ac:spMkLst>
        </pc:spChg>
        <pc:picChg chg="add del mod">
          <ac:chgData name="Lucas Maliniak" userId="f4d31b17-3f82-434a-b2c3-44032b613b2a" providerId="ADAL" clId="{A0659530-4D0A-4961-B776-07ED0DA3D2ED}" dt="2024-01-19T23:24:09.355" v="4430" actId="478"/>
          <ac:picMkLst>
            <pc:docMk/>
            <pc:sldMk cId="2616386566" sldId="272"/>
            <ac:picMk id="2" creationId="{CE742D61-9145-BD5B-1B85-3039014190D4}"/>
          </ac:picMkLst>
        </pc:picChg>
        <pc:picChg chg="add del mod">
          <ac:chgData name="Lucas Maliniak" userId="f4d31b17-3f82-434a-b2c3-44032b613b2a" providerId="ADAL" clId="{A0659530-4D0A-4961-B776-07ED0DA3D2ED}" dt="2024-01-19T23:23:16.608" v="4415" actId="478"/>
          <ac:picMkLst>
            <pc:docMk/>
            <pc:sldMk cId="2616386566" sldId="272"/>
            <ac:picMk id="6" creationId="{DA4DB86C-C01F-7637-502C-E3914E70F7D5}"/>
          </ac:picMkLst>
        </pc:picChg>
        <pc:picChg chg="del">
          <ac:chgData name="Lucas Maliniak" userId="f4d31b17-3f82-434a-b2c3-44032b613b2a" providerId="ADAL" clId="{A0659530-4D0A-4961-B776-07ED0DA3D2ED}" dt="2024-01-19T23:23:00.176" v="4410" actId="478"/>
          <ac:picMkLst>
            <pc:docMk/>
            <pc:sldMk cId="2616386566" sldId="272"/>
            <ac:picMk id="7" creationId="{99710E78-67A6-3AD3-A7E8-35F181D234B5}"/>
          </ac:picMkLst>
        </pc:picChg>
        <pc:picChg chg="add mod ord modCrop">
          <ac:chgData name="Lucas Maliniak" userId="f4d31b17-3f82-434a-b2c3-44032b613b2a" providerId="ADAL" clId="{A0659530-4D0A-4961-B776-07ED0DA3D2ED}" dt="2024-01-19T23:26:04.235" v="4491" actId="1076"/>
          <ac:picMkLst>
            <pc:docMk/>
            <pc:sldMk cId="2616386566" sldId="272"/>
            <ac:picMk id="10" creationId="{BA7060B5-6E0C-5B4C-ABA4-F7BC60DC0360}"/>
          </ac:picMkLst>
        </pc:picChg>
        <pc:picChg chg="add del mod">
          <ac:chgData name="Lucas Maliniak" userId="f4d31b17-3f82-434a-b2c3-44032b613b2a" providerId="ADAL" clId="{A0659530-4D0A-4961-B776-07ED0DA3D2ED}" dt="2024-01-19T23:24:01.025" v="4429" actId="478"/>
          <ac:picMkLst>
            <pc:docMk/>
            <pc:sldMk cId="2616386566" sldId="272"/>
            <ac:picMk id="12" creationId="{6D75D238-894D-CB55-B1F8-FE739F1BAF38}"/>
          </ac:picMkLst>
        </pc:picChg>
        <pc:picChg chg="add del mod">
          <ac:chgData name="Lucas Maliniak" userId="f4d31b17-3f82-434a-b2c3-44032b613b2a" providerId="ADAL" clId="{A0659530-4D0A-4961-B776-07ED0DA3D2ED}" dt="2024-01-19T23:24:30.675" v="4446" actId="478"/>
          <ac:picMkLst>
            <pc:docMk/>
            <pc:sldMk cId="2616386566" sldId="272"/>
            <ac:picMk id="13" creationId="{BB6DD0DD-9321-66E8-D068-5DEA052B0874}"/>
          </ac:picMkLst>
        </pc:picChg>
        <pc:picChg chg="add del mod">
          <ac:chgData name="Lucas Maliniak" userId="f4d31b17-3f82-434a-b2c3-44032b613b2a" providerId="ADAL" clId="{A0659530-4D0A-4961-B776-07ED0DA3D2ED}" dt="2024-01-19T23:24:30.235" v="4445" actId="478"/>
          <ac:picMkLst>
            <pc:docMk/>
            <pc:sldMk cId="2616386566" sldId="272"/>
            <ac:picMk id="14" creationId="{AE38EB28-D736-D644-3683-BAA2DDEBC70A}"/>
          </ac:picMkLst>
        </pc:picChg>
        <pc:picChg chg="add del mod">
          <ac:chgData name="Lucas Maliniak" userId="f4d31b17-3f82-434a-b2c3-44032b613b2a" providerId="ADAL" clId="{A0659530-4D0A-4961-B776-07ED0DA3D2ED}" dt="2024-01-19T23:25:39.046" v="4485" actId="478"/>
          <ac:picMkLst>
            <pc:docMk/>
            <pc:sldMk cId="2616386566" sldId="272"/>
            <ac:picMk id="15" creationId="{69DB2A49-CB18-87F8-097B-4BFACAA2E4E3}"/>
          </ac:picMkLst>
        </pc:picChg>
        <pc:picChg chg="add del mod">
          <ac:chgData name="Lucas Maliniak" userId="f4d31b17-3f82-434a-b2c3-44032b613b2a" providerId="ADAL" clId="{A0659530-4D0A-4961-B776-07ED0DA3D2ED}" dt="2024-01-19T23:25:38.385" v="4484" actId="478"/>
          <ac:picMkLst>
            <pc:docMk/>
            <pc:sldMk cId="2616386566" sldId="272"/>
            <ac:picMk id="16" creationId="{DE9B1562-1FAB-7653-369D-D22CC37653A9}"/>
          </ac:picMkLst>
        </pc:picChg>
        <pc:picChg chg="add mod">
          <ac:chgData name="Lucas Maliniak" userId="f4d31b17-3f82-434a-b2c3-44032b613b2a" providerId="ADAL" clId="{A0659530-4D0A-4961-B776-07ED0DA3D2ED}" dt="2024-01-19T23:25:46.329" v="4486"/>
          <ac:picMkLst>
            <pc:docMk/>
            <pc:sldMk cId="2616386566" sldId="272"/>
            <ac:picMk id="17" creationId="{253C1413-0999-F48B-D058-E587346A119D}"/>
          </ac:picMkLst>
        </pc:picChg>
        <pc:picChg chg="del">
          <ac:chgData name="Lucas Maliniak" userId="f4d31b17-3f82-434a-b2c3-44032b613b2a" providerId="ADAL" clId="{A0659530-4D0A-4961-B776-07ED0DA3D2ED}" dt="2024-01-19T23:23:00.560" v="4411" actId="478"/>
          <ac:picMkLst>
            <pc:docMk/>
            <pc:sldMk cId="2616386566" sldId="272"/>
            <ac:picMk id="1026" creationId="{BEB96029-AFDB-6EFA-01E0-C9990B04B71A}"/>
          </ac:picMkLst>
        </pc:picChg>
      </pc:sldChg>
      <pc:sldChg chg="addSp delSp modSp mod modNotesTx">
        <pc:chgData name="Lucas Maliniak" userId="f4d31b17-3f82-434a-b2c3-44032b613b2a" providerId="ADAL" clId="{A0659530-4D0A-4961-B776-07ED0DA3D2ED}" dt="2024-01-19T23:29:06.995" v="4530" actId="167"/>
        <pc:sldMkLst>
          <pc:docMk/>
          <pc:sldMk cId="2168084502" sldId="274"/>
        </pc:sldMkLst>
        <pc:spChg chg="del mod">
          <ac:chgData name="Lucas Maliniak" userId="f4d31b17-3f82-434a-b2c3-44032b613b2a" providerId="ADAL" clId="{A0659530-4D0A-4961-B776-07ED0DA3D2ED}" dt="2024-01-19T23:28:27.877" v="4522" actId="478"/>
          <ac:spMkLst>
            <pc:docMk/>
            <pc:sldMk cId="2168084502" sldId="274"/>
            <ac:spMk id="11" creationId="{5BFE9A44-D33E-ABB8-40AB-F0B33213FCD4}"/>
          </ac:spMkLst>
        </pc:spChg>
        <pc:picChg chg="add mod">
          <ac:chgData name="Lucas Maliniak" userId="f4d31b17-3f82-434a-b2c3-44032b613b2a" providerId="ADAL" clId="{A0659530-4D0A-4961-B776-07ED0DA3D2ED}" dt="2024-01-19T23:28:12.155" v="4518"/>
          <ac:picMkLst>
            <pc:docMk/>
            <pc:sldMk cId="2168084502" sldId="274"/>
            <ac:picMk id="2" creationId="{0ADFF9E3-93C0-8470-2878-537A03C9ABAE}"/>
          </ac:picMkLst>
        </pc:picChg>
        <pc:picChg chg="add mod ord modCrop">
          <ac:chgData name="Lucas Maliniak" userId="f4d31b17-3f82-434a-b2c3-44032b613b2a" providerId="ADAL" clId="{A0659530-4D0A-4961-B776-07ED0DA3D2ED}" dt="2024-01-19T23:29:06.995" v="4530" actId="167"/>
          <ac:picMkLst>
            <pc:docMk/>
            <pc:sldMk cId="2168084502" sldId="274"/>
            <ac:picMk id="6" creationId="{669B2105-55A5-4702-07FE-1FC1B8EDF0BF}"/>
          </ac:picMkLst>
        </pc:picChg>
        <pc:picChg chg="del">
          <ac:chgData name="Lucas Maliniak" userId="f4d31b17-3f82-434a-b2c3-44032b613b2a" providerId="ADAL" clId="{A0659530-4D0A-4961-B776-07ED0DA3D2ED}" dt="2024-01-19T23:28:09.145" v="4516" actId="478"/>
          <ac:picMkLst>
            <pc:docMk/>
            <pc:sldMk cId="2168084502" sldId="274"/>
            <ac:picMk id="7" creationId="{99710E78-67A6-3AD3-A7E8-35F181D234B5}"/>
          </ac:picMkLst>
        </pc:picChg>
        <pc:picChg chg="del">
          <ac:chgData name="Lucas Maliniak" userId="f4d31b17-3f82-434a-b2c3-44032b613b2a" providerId="ADAL" clId="{A0659530-4D0A-4961-B776-07ED0DA3D2ED}" dt="2024-01-19T23:28:09.595" v="4517" actId="478"/>
          <ac:picMkLst>
            <pc:docMk/>
            <pc:sldMk cId="2168084502" sldId="274"/>
            <ac:picMk id="1026" creationId="{BEB96029-AFDB-6EFA-01E0-C9990B04B71A}"/>
          </ac:picMkLst>
        </pc:picChg>
      </pc:sldChg>
      <pc:sldChg chg="addSp delSp modSp mod modNotesTx">
        <pc:chgData name="Lucas Maliniak" userId="f4d31b17-3f82-434a-b2c3-44032b613b2a" providerId="ADAL" clId="{A0659530-4D0A-4961-B776-07ED0DA3D2ED}" dt="2024-01-19T23:34:56.895" v="4615" actId="167"/>
        <pc:sldMkLst>
          <pc:docMk/>
          <pc:sldMk cId="4158291749" sldId="275"/>
        </pc:sldMkLst>
        <pc:spChg chg="mod">
          <ac:chgData name="Lucas Maliniak" userId="f4d31b17-3f82-434a-b2c3-44032b613b2a" providerId="ADAL" clId="{A0659530-4D0A-4961-B776-07ED0DA3D2ED}" dt="2024-01-19T22:56:43.837" v="2070" actId="20577"/>
          <ac:spMkLst>
            <pc:docMk/>
            <pc:sldMk cId="4158291749" sldId="275"/>
            <ac:spMk id="5" creationId="{9F681C13-5CC9-F2DA-04FD-FF78691F14A7}"/>
          </ac:spMkLst>
        </pc:spChg>
        <pc:spChg chg="del">
          <ac:chgData name="Lucas Maliniak" userId="f4d31b17-3f82-434a-b2c3-44032b613b2a" providerId="ADAL" clId="{A0659530-4D0A-4961-B776-07ED0DA3D2ED}" dt="2024-01-19T23:32:36.475" v="4568" actId="478"/>
          <ac:spMkLst>
            <pc:docMk/>
            <pc:sldMk cId="4158291749" sldId="275"/>
            <ac:spMk id="11" creationId="{5BFE9A44-D33E-ABB8-40AB-F0B33213FCD4}"/>
          </ac:spMkLst>
        </pc:spChg>
        <pc:picChg chg="add mod">
          <ac:chgData name="Lucas Maliniak" userId="f4d31b17-3f82-434a-b2c3-44032b613b2a" providerId="ADAL" clId="{A0659530-4D0A-4961-B776-07ED0DA3D2ED}" dt="2024-01-19T23:33:42.725" v="4592"/>
          <ac:picMkLst>
            <pc:docMk/>
            <pc:sldMk cId="4158291749" sldId="275"/>
            <ac:picMk id="2" creationId="{4F9F87AD-E6B3-9D12-BF3E-9EF74E94CB97}"/>
          </ac:picMkLst>
        </pc:picChg>
        <pc:picChg chg="add mod ord modCrop">
          <ac:chgData name="Lucas Maliniak" userId="f4d31b17-3f82-434a-b2c3-44032b613b2a" providerId="ADAL" clId="{A0659530-4D0A-4961-B776-07ED0DA3D2ED}" dt="2024-01-19T23:34:56.895" v="4615" actId="167"/>
          <ac:picMkLst>
            <pc:docMk/>
            <pc:sldMk cId="4158291749" sldId="275"/>
            <ac:picMk id="6" creationId="{510AD902-268F-81E6-BF02-027AEB355C3D}"/>
          </ac:picMkLst>
        </pc:picChg>
        <pc:picChg chg="del">
          <ac:chgData name="Lucas Maliniak" userId="f4d31b17-3f82-434a-b2c3-44032b613b2a" providerId="ADAL" clId="{A0659530-4D0A-4961-B776-07ED0DA3D2ED}" dt="2024-01-19T23:32:35.305" v="4567" actId="478"/>
          <ac:picMkLst>
            <pc:docMk/>
            <pc:sldMk cId="4158291749" sldId="275"/>
            <ac:picMk id="7" creationId="{99710E78-67A6-3AD3-A7E8-35F181D234B5}"/>
          </ac:picMkLst>
        </pc:picChg>
        <pc:picChg chg="del">
          <ac:chgData name="Lucas Maliniak" userId="f4d31b17-3f82-434a-b2c3-44032b613b2a" providerId="ADAL" clId="{A0659530-4D0A-4961-B776-07ED0DA3D2ED}" dt="2024-01-19T23:32:34.655" v="4566" actId="478"/>
          <ac:picMkLst>
            <pc:docMk/>
            <pc:sldMk cId="4158291749" sldId="275"/>
            <ac:picMk id="1026" creationId="{BEB96029-AFDB-6EFA-01E0-C9990B04B71A}"/>
          </ac:picMkLst>
        </pc:picChg>
      </pc:sldChg>
      <pc:sldChg chg="addSp delSp modSp mod modNotesTx">
        <pc:chgData name="Lucas Maliniak" userId="f4d31b17-3f82-434a-b2c3-44032b613b2a" providerId="ADAL" clId="{A0659530-4D0A-4961-B776-07ED0DA3D2ED}" dt="2024-01-19T23:34:35.445" v="4609" actId="732"/>
        <pc:sldMkLst>
          <pc:docMk/>
          <pc:sldMk cId="3070986538" sldId="276"/>
        </pc:sldMkLst>
        <pc:spChg chg="del">
          <ac:chgData name="Lucas Maliniak" userId="f4d31b17-3f82-434a-b2c3-44032b613b2a" providerId="ADAL" clId="{A0659530-4D0A-4961-B776-07ED0DA3D2ED}" dt="2024-01-19T23:32:31.775" v="4564" actId="478"/>
          <ac:spMkLst>
            <pc:docMk/>
            <pc:sldMk cId="3070986538" sldId="276"/>
            <ac:spMk id="11" creationId="{5BFE9A44-D33E-ABB8-40AB-F0B33213FCD4}"/>
          </ac:spMkLst>
        </pc:spChg>
        <pc:picChg chg="add mod">
          <ac:chgData name="Lucas Maliniak" userId="f4d31b17-3f82-434a-b2c3-44032b613b2a" providerId="ADAL" clId="{A0659530-4D0A-4961-B776-07ED0DA3D2ED}" dt="2024-01-19T23:33:41.005" v="4591"/>
          <ac:picMkLst>
            <pc:docMk/>
            <pc:sldMk cId="3070986538" sldId="276"/>
            <ac:picMk id="2" creationId="{18BCC7F5-2FB4-DC67-6029-EDC8B0F9D590}"/>
          </ac:picMkLst>
        </pc:picChg>
        <pc:picChg chg="add mod ord modCrop">
          <ac:chgData name="Lucas Maliniak" userId="f4d31b17-3f82-434a-b2c3-44032b613b2a" providerId="ADAL" clId="{A0659530-4D0A-4961-B776-07ED0DA3D2ED}" dt="2024-01-19T23:34:35.445" v="4609" actId="732"/>
          <ac:picMkLst>
            <pc:docMk/>
            <pc:sldMk cId="3070986538" sldId="276"/>
            <ac:picMk id="6" creationId="{F70CC535-B9DE-6AB1-A526-364AF45B6C7C}"/>
          </ac:picMkLst>
        </pc:picChg>
        <pc:picChg chg="del">
          <ac:chgData name="Lucas Maliniak" userId="f4d31b17-3f82-434a-b2c3-44032b613b2a" providerId="ADAL" clId="{A0659530-4D0A-4961-B776-07ED0DA3D2ED}" dt="2024-01-19T23:32:32.495" v="4565" actId="478"/>
          <ac:picMkLst>
            <pc:docMk/>
            <pc:sldMk cId="3070986538" sldId="276"/>
            <ac:picMk id="7" creationId="{99710E78-67A6-3AD3-A7E8-35F181D234B5}"/>
          </ac:picMkLst>
        </pc:picChg>
        <pc:picChg chg="del">
          <ac:chgData name="Lucas Maliniak" userId="f4d31b17-3f82-434a-b2c3-44032b613b2a" providerId="ADAL" clId="{A0659530-4D0A-4961-B776-07ED0DA3D2ED}" dt="2024-01-19T23:32:30.535" v="4563" actId="478"/>
          <ac:picMkLst>
            <pc:docMk/>
            <pc:sldMk cId="3070986538" sldId="276"/>
            <ac:picMk id="1026" creationId="{BEB96029-AFDB-6EFA-01E0-C9990B04B71A}"/>
          </ac:picMkLst>
        </pc:picChg>
      </pc:sldChg>
      <pc:sldChg chg="addSp delSp modSp mod modNotesTx">
        <pc:chgData name="Lucas Maliniak" userId="f4d31b17-3f82-434a-b2c3-44032b613b2a" providerId="ADAL" clId="{A0659530-4D0A-4961-B776-07ED0DA3D2ED}" dt="2024-01-19T23:36:41.021" v="4637" actId="167"/>
        <pc:sldMkLst>
          <pc:docMk/>
          <pc:sldMk cId="3244116379" sldId="278"/>
        </pc:sldMkLst>
        <pc:spChg chg="del">
          <ac:chgData name="Lucas Maliniak" userId="f4d31b17-3f82-434a-b2c3-44032b613b2a" providerId="ADAL" clId="{A0659530-4D0A-4961-B776-07ED0DA3D2ED}" dt="2024-01-19T23:32:56.525" v="4575" actId="478"/>
          <ac:spMkLst>
            <pc:docMk/>
            <pc:sldMk cId="3244116379" sldId="278"/>
            <ac:spMk id="11" creationId="{5BFE9A44-D33E-ABB8-40AB-F0B33213FCD4}"/>
          </ac:spMkLst>
        </pc:spChg>
        <pc:picChg chg="add mod">
          <ac:chgData name="Lucas Maliniak" userId="f4d31b17-3f82-434a-b2c3-44032b613b2a" providerId="ADAL" clId="{A0659530-4D0A-4961-B776-07ED0DA3D2ED}" dt="2024-01-19T23:33:44.935" v="4594"/>
          <ac:picMkLst>
            <pc:docMk/>
            <pc:sldMk cId="3244116379" sldId="278"/>
            <ac:picMk id="2" creationId="{00735742-162F-13B6-2AA5-1140AAE87786}"/>
          </ac:picMkLst>
        </pc:picChg>
        <pc:picChg chg="add mod ord modCrop">
          <ac:chgData name="Lucas Maliniak" userId="f4d31b17-3f82-434a-b2c3-44032b613b2a" providerId="ADAL" clId="{A0659530-4D0A-4961-B776-07ED0DA3D2ED}" dt="2024-01-19T23:36:41.021" v="4637" actId="167"/>
          <ac:picMkLst>
            <pc:docMk/>
            <pc:sldMk cId="3244116379" sldId="278"/>
            <ac:picMk id="6" creationId="{F3B43017-9445-59CA-2EB4-6282ACABBA47}"/>
          </ac:picMkLst>
        </pc:picChg>
        <pc:picChg chg="del mod">
          <ac:chgData name="Lucas Maliniak" userId="f4d31b17-3f82-434a-b2c3-44032b613b2a" providerId="ADAL" clId="{A0659530-4D0A-4961-B776-07ED0DA3D2ED}" dt="2024-01-19T23:32:54.605" v="4574" actId="478"/>
          <ac:picMkLst>
            <pc:docMk/>
            <pc:sldMk cId="3244116379" sldId="278"/>
            <ac:picMk id="7" creationId="{99710E78-67A6-3AD3-A7E8-35F181D234B5}"/>
          </ac:picMkLst>
        </pc:picChg>
        <pc:picChg chg="del">
          <ac:chgData name="Lucas Maliniak" userId="f4d31b17-3f82-434a-b2c3-44032b613b2a" providerId="ADAL" clId="{A0659530-4D0A-4961-B776-07ED0DA3D2ED}" dt="2024-01-19T23:32:53.924" v="4572" actId="478"/>
          <ac:picMkLst>
            <pc:docMk/>
            <pc:sldMk cId="3244116379" sldId="278"/>
            <ac:picMk id="1026" creationId="{BEB96029-AFDB-6EFA-01E0-C9990B04B71A}"/>
          </ac:picMkLst>
        </pc:picChg>
      </pc:sldChg>
      <pc:sldChg chg="addSp delSp modSp mod modNotesTx">
        <pc:chgData name="Lucas Maliniak" userId="f4d31b17-3f82-434a-b2c3-44032b613b2a" providerId="ADAL" clId="{A0659530-4D0A-4961-B776-07ED0DA3D2ED}" dt="2024-01-19T23:38:50.001" v="4664" actId="14100"/>
        <pc:sldMkLst>
          <pc:docMk/>
          <pc:sldMk cId="3497947178" sldId="279"/>
        </pc:sldMkLst>
        <pc:spChg chg="del">
          <ac:chgData name="Lucas Maliniak" userId="f4d31b17-3f82-434a-b2c3-44032b613b2a" providerId="ADAL" clId="{A0659530-4D0A-4961-B776-07ED0DA3D2ED}" dt="2024-01-19T23:33:01.525" v="4578" actId="478"/>
          <ac:spMkLst>
            <pc:docMk/>
            <pc:sldMk cId="3497947178" sldId="279"/>
            <ac:spMk id="11" creationId="{5BFE9A44-D33E-ABB8-40AB-F0B33213FCD4}"/>
          </ac:spMkLst>
        </pc:spChg>
        <pc:picChg chg="add mod">
          <ac:chgData name="Lucas Maliniak" userId="f4d31b17-3f82-434a-b2c3-44032b613b2a" providerId="ADAL" clId="{A0659530-4D0A-4961-B776-07ED0DA3D2ED}" dt="2024-01-19T23:33:46.095" v="4595"/>
          <ac:picMkLst>
            <pc:docMk/>
            <pc:sldMk cId="3497947178" sldId="279"/>
            <ac:picMk id="2" creationId="{6189D235-6673-1DA0-6609-78398148A9AF}"/>
          </ac:picMkLst>
        </pc:picChg>
        <pc:picChg chg="add mod ord modCrop">
          <ac:chgData name="Lucas Maliniak" userId="f4d31b17-3f82-434a-b2c3-44032b613b2a" providerId="ADAL" clId="{A0659530-4D0A-4961-B776-07ED0DA3D2ED}" dt="2024-01-19T23:38:50.001" v="4664" actId="14100"/>
          <ac:picMkLst>
            <pc:docMk/>
            <pc:sldMk cId="3497947178" sldId="279"/>
            <ac:picMk id="6" creationId="{D0600FB6-B855-20B2-FD4D-E338165CE1AD}"/>
          </ac:picMkLst>
        </pc:picChg>
        <pc:picChg chg="del">
          <ac:chgData name="Lucas Maliniak" userId="f4d31b17-3f82-434a-b2c3-44032b613b2a" providerId="ADAL" clId="{A0659530-4D0A-4961-B776-07ED0DA3D2ED}" dt="2024-01-19T23:33:00.575" v="4577" actId="478"/>
          <ac:picMkLst>
            <pc:docMk/>
            <pc:sldMk cId="3497947178" sldId="279"/>
            <ac:picMk id="7" creationId="{99710E78-67A6-3AD3-A7E8-35F181D234B5}"/>
          </ac:picMkLst>
        </pc:picChg>
        <pc:picChg chg="del">
          <ac:chgData name="Lucas Maliniak" userId="f4d31b17-3f82-434a-b2c3-44032b613b2a" providerId="ADAL" clId="{A0659530-4D0A-4961-B776-07ED0DA3D2ED}" dt="2024-01-19T23:33:00.049" v="4576" actId="478"/>
          <ac:picMkLst>
            <pc:docMk/>
            <pc:sldMk cId="3497947178" sldId="279"/>
            <ac:picMk id="1026" creationId="{BEB96029-AFDB-6EFA-01E0-C9990B04B71A}"/>
          </ac:picMkLst>
        </pc:picChg>
      </pc:sldChg>
      <pc:sldChg chg="addSp delSp modSp mod modNotesTx">
        <pc:chgData name="Lucas Maliniak" userId="f4d31b17-3f82-434a-b2c3-44032b613b2a" providerId="ADAL" clId="{A0659530-4D0A-4961-B776-07ED0DA3D2ED}" dt="2024-01-19T23:40:01.384" v="4678" actId="167"/>
        <pc:sldMkLst>
          <pc:docMk/>
          <pc:sldMk cId="3591582506" sldId="280"/>
        </pc:sldMkLst>
        <pc:spChg chg="del">
          <ac:chgData name="Lucas Maliniak" userId="f4d31b17-3f82-434a-b2c3-44032b613b2a" providerId="ADAL" clId="{A0659530-4D0A-4961-B776-07ED0DA3D2ED}" dt="2024-01-19T23:33:06.385" v="4581" actId="478"/>
          <ac:spMkLst>
            <pc:docMk/>
            <pc:sldMk cId="3591582506" sldId="280"/>
            <ac:spMk id="11" creationId="{5BFE9A44-D33E-ABB8-40AB-F0B33213FCD4}"/>
          </ac:spMkLst>
        </pc:spChg>
        <pc:picChg chg="add mod">
          <ac:chgData name="Lucas Maliniak" userId="f4d31b17-3f82-434a-b2c3-44032b613b2a" providerId="ADAL" clId="{A0659530-4D0A-4961-B776-07ED0DA3D2ED}" dt="2024-01-19T23:33:47.115" v="4596"/>
          <ac:picMkLst>
            <pc:docMk/>
            <pc:sldMk cId="3591582506" sldId="280"/>
            <ac:picMk id="2" creationId="{266272B2-4025-10F8-95BB-E12288048A7E}"/>
          </ac:picMkLst>
        </pc:picChg>
        <pc:picChg chg="add mod ord modCrop">
          <ac:chgData name="Lucas Maliniak" userId="f4d31b17-3f82-434a-b2c3-44032b613b2a" providerId="ADAL" clId="{A0659530-4D0A-4961-B776-07ED0DA3D2ED}" dt="2024-01-19T23:40:01.384" v="4678" actId="167"/>
          <ac:picMkLst>
            <pc:docMk/>
            <pc:sldMk cId="3591582506" sldId="280"/>
            <ac:picMk id="6" creationId="{C159835B-3A68-5576-2C49-C06DE57A248B}"/>
          </ac:picMkLst>
        </pc:picChg>
        <pc:picChg chg="del">
          <ac:chgData name="Lucas Maliniak" userId="f4d31b17-3f82-434a-b2c3-44032b613b2a" providerId="ADAL" clId="{A0659530-4D0A-4961-B776-07ED0DA3D2ED}" dt="2024-01-19T23:33:04.525" v="4579" actId="478"/>
          <ac:picMkLst>
            <pc:docMk/>
            <pc:sldMk cId="3591582506" sldId="280"/>
            <ac:picMk id="7" creationId="{99710E78-67A6-3AD3-A7E8-35F181D234B5}"/>
          </ac:picMkLst>
        </pc:picChg>
        <pc:picChg chg="del">
          <ac:chgData name="Lucas Maliniak" userId="f4d31b17-3f82-434a-b2c3-44032b613b2a" providerId="ADAL" clId="{A0659530-4D0A-4961-B776-07ED0DA3D2ED}" dt="2024-01-19T23:33:05.042" v="4580" actId="478"/>
          <ac:picMkLst>
            <pc:docMk/>
            <pc:sldMk cId="3591582506" sldId="280"/>
            <ac:picMk id="1026" creationId="{BEB96029-AFDB-6EFA-01E0-C9990B04B71A}"/>
          </ac:picMkLst>
        </pc:picChg>
      </pc:sldChg>
      <pc:sldChg chg="addSp delSp modSp mod">
        <pc:chgData name="Lucas Maliniak" userId="f4d31b17-3f82-434a-b2c3-44032b613b2a" providerId="ADAL" clId="{A0659530-4D0A-4961-B776-07ED0DA3D2ED}" dt="2024-01-19T23:40:36.814" v="4687" actId="167"/>
        <pc:sldMkLst>
          <pc:docMk/>
          <pc:sldMk cId="322072233" sldId="281"/>
        </pc:sldMkLst>
        <pc:spChg chg="del">
          <ac:chgData name="Lucas Maliniak" userId="f4d31b17-3f82-434a-b2c3-44032b613b2a" providerId="ADAL" clId="{A0659530-4D0A-4961-B776-07ED0DA3D2ED}" dt="2024-01-19T23:33:11.405" v="4584" actId="478"/>
          <ac:spMkLst>
            <pc:docMk/>
            <pc:sldMk cId="322072233" sldId="281"/>
            <ac:spMk id="11" creationId="{5BFE9A44-D33E-ABB8-40AB-F0B33213FCD4}"/>
          </ac:spMkLst>
        </pc:spChg>
        <pc:picChg chg="add mod">
          <ac:chgData name="Lucas Maliniak" userId="f4d31b17-3f82-434a-b2c3-44032b613b2a" providerId="ADAL" clId="{A0659530-4D0A-4961-B776-07ED0DA3D2ED}" dt="2024-01-19T23:33:48.195" v="4597"/>
          <ac:picMkLst>
            <pc:docMk/>
            <pc:sldMk cId="322072233" sldId="281"/>
            <ac:picMk id="2" creationId="{7F361623-1BD7-8750-BE44-BF05547909BC}"/>
          </ac:picMkLst>
        </pc:picChg>
        <pc:picChg chg="add mod ord modCrop">
          <ac:chgData name="Lucas Maliniak" userId="f4d31b17-3f82-434a-b2c3-44032b613b2a" providerId="ADAL" clId="{A0659530-4D0A-4961-B776-07ED0DA3D2ED}" dt="2024-01-19T23:40:36.814" v="4687" actId="167"/>
          <ac:picMkLst>
            <pc:docMk/>
            <pc:sldMk cId="322072233" sldId="281"/>
            <ac:picMk id="6" creationId="{B094BCFD-5453-7D58-8549-867971CB3D47}"/>
          </ac:picMkLst>
        </pc:picChg>
        <pc:picChg chg="del">
          <ac:chgData name="Lucas Maliniak" userId="f4d31b17-3f82-434a-b2c3-44032b613b2a" providerId="ADAL" clId="{A0659530-4D0A-4961-B776-07ED0DA3D2ED}" dt="2024-01-19T23:33:10.077" v="4583" actId="478"/>
          <ac:picMkLst>
            <pc:docMk/>
            <pc:sldMk cId="322072233" sldId="281"/>
            <ac:picMk id="7" creationId="{99710E78-67A6-3AD3-A7E8-35F181D234B5}"/>
          </ac:picMkLst>
        </pc:picChg>
        <pc:picChg chg="del">
          <ac:chgData name="Lucas Maliniak" userId="f4d31b17-3f82-434a-b2c3-44032b613b2a" providerId="ADAL" clId="{A0659530-4D0A-4961-B776-07ED0DA3D2ED}" dt="2024-01-19T23:33:09.375" v="4582" actId="478"/>
          <ac:picMkLst>
            <pc:docMk/>
            <pc:sldMk cId="322072233" sldId="281"/>
            <ac:picMk id="1026" creationId="{BEB96029-AFDB-6EFA-01E0-C9990B04B71A}"/>
          </ac:picMkLst>
        </pc:picChg>
      </pc:sldChg>
      <pc:sldChg chg="addSp delSp modSp mod modNotesTx">
        <pc:chgData name="Lucas Maliniak" userId="f4d31b17-3f82-434a-b2c3-44032b613b2a" providerId="ADAL" clId="{A0659530-4D0A-4961-B776-07ED0DA3D2ED}" dt="2024-01-19T23:29:55.105" v="4535" actId="478"/>
        <pc:sldMkLst>
          <pc:docMk/>
          <pc:sldMk cId="2042611187" sldId="282"/>
        </pc:sldMkLst>
        <pc:spChg chg="del">
          <ac:chgData name="Lucas Maliniak" userId="f4d31b17-3f82-434a-b2c3-44032b613b2a" providerId="ADAL" clId="{A0659530-4D0A-4961-B776-07ED0DA3D2ED}" dt="2024-01-19T23:21:44.346" v="4396" actId="478"/>
          <ac:spMkLst>
            <pc:docMk/>
            <pc:sldMk cId="2042611187" sldId="282"/>
            <ac:spMk id="11" creationId="{5BFE9A44-D33E-ABB8-40AB-F0B33213FCD4}"/>
          </ac:spMkLst>
        </pc:spChg>
        <pc:picChg chg="add mod">
          <ac:chgData name="Lucas Maliniak" userId="f4d31b17-3f82-434a-b2c3-44032b613b2a" providerId="ADAL" clId="{A0659530-4D0A-4961-B776-07ED0DA3D2ED}" dt="2024-01-19T23:21:41.255" v="4393"/>
          <ac:picMkLst>
            <pc:docMk/>
            <pc:sldMk cId="2042611187" sldId="282"/>
            <ac:picMk id="2" creationId="{E69E1AD9-D039-ADCC-1811-5BAD73FAF8EE}"/>
          </ac:picMkLst>
        </pc:picChg>
        <pc:picChg chg="add mod ord modCrop">
          <ac:chgData name="Lucas Maliniak" userId="f4d31b17-3f82-434a-b2c3-44032b613b2a" providerId="ADAL" clId="{A0659530-4D0A-4961-B776-07ED0DA3D2ED}" dt="2024-01-19T23:22:35.205" v="4408" actId="167"/>
          <ac:picMkLst>
            <pc:docMk/>
            <pc:sldMk cId="2042611187" sldId="282"/>
            <ac:picMk id="6" creationId="{19A1606D-C1A7-380C-BDCB-62EA0C2D5525}"/>
          </ac:picMkLst>
        </pc:picChg>
        <pc:picChg chg="del">
          <ac:chgData name="Lucas Maliniak" userId="f4d31b17-3f82-434a-b2c3-44032b613b2a" providerId="ADAL" clId="{A0659530-4D0A-4961-B776-07ED0DA3D2ED}" dt="2024-01-19T23:21:42.042" v="4394" actId="478"/>
          <ac:picMkLst>
            <pc:docMk/>
            <pc:sldMk cId="2042611187" sldId="282"/>
            <ac:picMk id="7" creationId="{99710E78-67A6-3AD3-A7E8-35F181D234B5}"/>
          </ac:picMkLst>
        </pc:picChg>
        <pc:picChg chg="add mod">
          <ac:chgData name="Lucas Maliniak" userId="f4d31b17-3f82-434a-b2c3-44032b613b2a" providerId="ADAL" clId="{A0659530-4D0A-4961-B776-07ED0DA3D2ED}" dt="2024-01-19T23:29:47.140" v="4532"/>
          <ac:picMkLst>
            <pc:docMk/>
            <pc:sldMk cId="2042611187" sldId="282"/>
            <ac:picMk id="9" creationId="{0B7394A5-FDC0-421C-9EAC-116341665BA8}"/>
          </ac:picMkLst>
        </pc:picChg>
        <pc:picChg chg="add del mod">
          <ac:chgData name="Lucas Maliniak" userId="f4d31b17-3f82-434a-b2c3-44032b613b2a" providerId="ADAL" clId="{A0659530-4D0A-4961-B776-07ED0DA3D2ED}" dt="2024-01-19T23:29:55.105" v="4535" actId="478"/>
          <ac:picMkLst>
            <pc:docMk/>
            <pc:sldMk cId="2042611187" sldId="282"/>
            <ac:picMk id="10" creationId="{1C6F96D1-6B92-2888-75F4-2615B2C1A724}"/>
          </ac:picMkLst>
        </pc:picChg>
        <pc:picChg chg="del">
          <ac:chgData name="Lucas Maliniak" userId="f4d31b17-3f82-434a-b2c3-44032b613b2a" providerId="ADAL" clId="{A0659530-4D0A-4961-B776-07ED0DA3D2ED}" dt="2024-01-19T23:21:42.395" v="4395" actId="478"/>
          <ac:picMkLst>
            <pc:docMk/>
            <pc:sldMk cId="2042611187" sldId="282"/>
            <ac:picMk id="1026" creationId="{BEB96029-AFDB-6EFA-01E0-C9990B04B71A}"/>
          </ac:picMkLst>
        </pc:picChg>
      </pc:sldChg>
      <pc:sldChg chg="addSp delSp modSp mod setBg modNotesTx">
        <pc:chgData name="Lucas Maliniak" userId="f4d31b17-3f82-434a-b2c3-44032b613b2a" providerId="ADAL" clId="{A0659530-4D0A-4961-B776-07ED0DA3D2ED}" dt="2024-01-19T23:52:25.924" v="4793"/>
        <pc:sldMkLst>
          <pc:docMk/>
          <pc:sldMk cId="4082746394" sldId="283"/>
        </pc:sldMkLst>
        <pc:spChg chg="del">
          <ac:chgData name="Lucas Maliniak" userId="f4d31b17-3f82-434a-b2c3-44032b613b2a" providerId="ADAL" clId="{A0659530-4D0A-4961-B776-07ED0DA3D2ED}" dt="2024-01-19T23:19:34.816" v="4357" actId="478"/>
          <ac:spMkLst>
            <pc:docMk/>
            <pc:sldMk cId="4082746394" sldId="283"/>
            <ac:spMk id="11" creationId="{5BFE9A44-D33E-ABB8-40AB-F0B33213FCD4}"/>
          </ac:spMkLst>
        </pc:spChg>
        <pc:picChg chg="add mod">
          <ac:chgData name="Lucas Maliniak" userId="f4d31b17-3f82-434a-b2c3-44032b613b2a" providerId="ADAL" clId="{A0659530-4D0A-4961-B776-07ED0DA3D2ED}" dt="2024-01-19T23:25:27.405" v="4483" actId="1035"/>
          <ac:picMkLst>
            <pc:docMk/>
            <pc:sldMk cId="4082746394" sldId="283"/>
            <ac:picMk id="2" creationId="{61EA2FB3-7A3D-0DC9-B7F1-E3C9EAACA1B8}"/>
          </ac:picMkLst>
        </pc:picChg>
        <pc:picChg chg="add mod ord modCrop">
          <ac:chgData name="Lucas Maliniak" userId="f4d31b17-3f82-434a-b2c3-44032b613b2a" providerId="ADAL" clId="{A0659530-4D0A-4961-B776-07ED0DA3D2ED}" dt="2024-01-19T23:20:20.075" v="4371" actId="167"/>
          <ac:picMkLst>
            <pc:docMk/>
            <pc:sldMk cId="4082746394" sldId="283"/>
            <ac:picMk id="6" creationId="{B58E2413-921D-9195-6816-444638C385A0}"/>
          </ac:picMkLst>
        </pc:picChg>
        <pc:picChg chg="del">
          <ac:chgData name="Lucas Maliniak" userId="f4d31b17-3f82-434a-b2c3-44032b613b2a" providerId="ADAL" clId="{A0659530-4D0A-4961-B776-07ED0DA3D2ED}" dt="2024-01-19T23:19:32.350" v="4355" actId="478"/>
          <ac:picMkLst>
            <pc:docMk/>
            <pc:sldMk cId="4082746394" sldId="283"/>
            <ac:picMk id="7" creationId="{99710E78-67A6-3AD3-A7E8-35F181D234B5}"/>
          </ac:picMkLst>
        </pc:picChg>
        <pc:picChg chg="del">
          <ac:chgData name="Lucas Maliniak" userId="f4d31b17-3f82-434a-b2c3-44032b613b2a" providerId="ADAL" clId="{A0659530-4D0A-4961-B776-07ED0DA3D2ED}" dt="2024-01-19T23:19:32.786" v="4356" actId="478"/>
          <ac:picMkLst>
            <pc:docMk/>
            <pc:sldMk cId="4082746394" sldId="283"/>
            <ac:picMk id="1026" creationId="{BEB96029-AFDB-6EFA-01E0-C9990B04B71A}"/>
          </ac:picMkLst>
        </pc:picChg>
      </pc:sldChg>
      <pc:sldChg chg="addSp delSp modSp mod modNotesTx">
        <pc:chgData name="Lucas Maliniak" userId="f4d31b17-3f82-434a-b2c3-44032b613b2a" providerId="ADAL" clId="{A0659530-4D0A-4961-B776-07ED0DA3D2ED}" dt="2024-01-19T23:21:27.545" v="4392" actId="14100"/>
        <pc:sldMkLst>
          <pc:docMk/>
          <pc:sldMk cId="2765627426" sldId="284"/>
        </pc:sldMkLst>
        <pc:spChg chg="del">
          <ac:chgData name="Lucas Maliniak" userId="f4d31b17-3f82-434a-b2c3-44032b613b2a" providerId="ADAL" clId="{A0659530-4D0A-4961-B776-07ED0DA3D2ED}" dt="2024-01-19T23:20:30.176" v="4375" actId="478"/>
          <ac:spMkLst>
            <pc:docMk/>
            <pc:sldMk cId="2765627426" sldId="284"/>
            <ac:spMk id="11" creationId="{5BFE9A44-D33E-ABB8-40AB-F0B33213FCD4}"/>
          </ac:spMkLst>
        </pc:spChg>
        <pc:picChg chg="add mod">
          <ac:chgData name="Lucas Maliniak" userId="f4d31b17-3f82-434a-b2c3-44032b613b2a" providerId="ADAL" clId="{A0659530-4D0A-4961-B776-07ED0DA3D2ED}" dt="2024-01-19T23:20:28.016" v="4372"/>
          <ac:picMkLst>
            <pc:docMk/>
            <pc:sldMk cId="2765627426" sldId="284"/>
            <ac:picMk id="2" creationId="{ECF402F9-C054-AECC-8DD2-319399DFA539}"/>
          </ac:picMkLst>
        </pc:picChg>
        <pc:picChg chg="add del mod">
          <ac:chgData name="Lucas Maliniak" userId="f4d31b17-3f82-434a-b2c3-44032b613b2a" providerId="ADAL" clId="{A0659530-4D0A-4961-B776-07ED0DA3D2ED}" dt="2024-01-19T23:20:51.406" v="4380" actId="478"/>
          <ac:picMkLst>
            <pc:docMk/>
            <pc:sldMk cId="2765627426" sldId="284"/>
            <ac:picMk id="6" creationId="{4D37475D-ECDC-8766-A893-3CC337D7E428}"/>
          </ac:picMkLst>
        </pc:picChg>
        <pc:picChg chg="del">
          <ac:chgData name="Lucas Maliniak" userId="f4d31b17-3f82-434a-b2c3-44032b613b2a" providerId="ADAL" clId="{A0659530-4D0A-4961-B776-07ED0DA3D2ED}" dt="2024-01-19T23:20:28.911" v="4373" actId="478"/>
          <ac:picMkLst>
            <pc:docMk/>
            <pc:sldMk cId="2765627426" sldId="284"/>
            <ac:picMk id="7" creationId="{99710E78-67A6-3AD3-A7E8-35F181D234B5}"/>
          </ac:picMkLst>
        </pc:picChg>
        <pc:picChg chg="add mod ord">
          <ac:chgData name="Lucas Maliniak" userId="f4d31b17-3f82-434a-b2c3-44032b613b2a" providerId="ADAL" clId="{A0659530-4D0A-4961-B776-07ED0DA3D2ED}" dt="2024-01-19T23:21:27.545" v="4392" actId="14100"/>
          <ac:picMkLst>
            <pc:docMk/>
            <pc:sldMk cId="2765627426" sldId="284"/>
            <ac:picMk id="10" creationId="{7E2D39BB-F980-19B5-A27F-C66440A243E2}"/>
          </ac:picMkLst>
        </pc:picChg>
        <pc:picChg chg="del">
          <ac:chgData name="Lucas Maliniak" userId="f4d31b17-3f82-434a-b2c3-44032b613b2a" providerId="ADAL" clId="{A0659530-4D0A-4961-B776-07ED0DA3D2ED}" dt="2024-01-19T23:20:29.355" v="4374" actId="478"/>
          <ac:picMkLst>
            <pc:docMk/>
            <pc:sldMk cId="2765627426" sldId="284"/>
            <ac:picMk id="1026" creationId="{BEB96029-AFDB-6EFA-01E0-C9990B04B71A}"/>
          </ac:picMkLst>
        </pc:picChg>
      </pc:sldChg>
      <pc:sldChg chg="addSp delSp modSp mod">
        <pc:chgData name="Lucas Maliniak" userId="f4d31b17-3f82-434a-b2c3-44032b613b2a" providerId="ADAL" clId="{A0659530-4D0A-4961-B776-07ED0DA3D2ED}" dt="2024-01-19T23:37:20.538" v="4647" actId="478"/>
        <pc:sldMkLst>
          <pc:docMk/>
          <pc:sldMk cId="3506262190" sldId="285"/>
        </pc:sldMkLst>
        <pc:spChg chg="add del mod">
          <ac:chgData name="Lucas Maliniak" userId="f4d31b17-3f82-434a-b2c3-44032b613b2a" providerId="ADAL" clId="{A0659530-4D0A-4961-B776-07ED0DA3D2ED}" dt="2024-01-19T23:37:20.538" v="4647" actId="478"/>
          <ac:spMkLst>
            <pc:docMk/>
            <pc:sldMk cId="3506262190" sldId="285"/>
            <ac:spMk id="9" creationId="{6EED939E-CABB-1433-D168-1C0C66CA3186}"/>
          </ac:spMkLst>
        </pc:spChg>
      </pc:sldChg>
      <pc:sldChg chg="addSp delSp modSp mod modNotesTx">
        <pc:chgData name="Lucas Maliniak" userId="f4d31b17-3f82-434a-b2c3-44032b613b2a" providerId="ADAL" clId="{A0659530-4D0A-4961-B776-07ED0DA3D2ED}" dt="2024-01-19T23:42:28.074" v="4712" actId="14100"/>
        <pc:sldMkLst>
          <pc:docMk/>
          <pc:sldMk cId="673562530" sldId="286"/>
        </pc:sldMkLst>
        <pc:spChg chg="mod">
          <ac:chgData name="Lucas Maliniak" userId="f4d31b17-3f82-434a-b2c3-44032b613b2a" providerId="ADAL" clId="{A0659530-4D0A-4961-B776-07ED0DA3D2ED}" dt="2024-01-19T23:08:43.081" v="4241" actId="13926"/>
          <ac:spMkLst>
            <pc:docMk/>
            <pc:sldMk cId="673562530" sldId="286"/>
            <ac:spMk id="5" creationId="{9F681C13-5CC9-F2DA-04FD-FF78691F14A7}"/>
          </ac:spMkLst>
        </pc:spChg>
        <pc:spChg chg="del">
          <ac:chgData name="Lucas Maliniak" userId="f4d31b17-3f82-434a-b2c3-44032b613b2a" providerId="ADAL" clId="{A0659530-4D0A-4961-B776-07ED0DA3D2ED}" dt="2024-01-19T23:33:16.805" v="4587" actId="478"/>
          <ac:spMkLst>
            <pc:docMk/>
            <pc:sldMk cId="673562530" sldId="286"/>
            <ac:spMk id="11" creationId="{5BFE9A44-D33E-ABB8-40AB-F0B33213FCD4}"/>
          </ac:spMkLst>
        </pc:spChg>
        <pc:picChg chg="add mod">
          <ac:chgData name="Lucas Maliniak" userId="f4d31b17-3f82-434a-b2c3-44032b613b2a" providerId="ADAL" clId="{A0659530-4D0A-4961-B776-07ED0DA3D2ED}" dt="2024-01-19T23:40:50.494" v="4688"/>
          <ac:picMkLst>
            <pc:docMk/>
            <pc:sldMk cId="673562530" sldId="286"/>
            <ac:picMk id="2" creationId="{4223E5D2-8469-D86E-18B3-B4880F140F1A}"/>
          </ac:picMkLst>
        </pc:picChg>
        <pc:picChg chg="add del mod modCrop">
          <ac:chgData name="Lucas Maliniak" userId="f4d31b17-3f82-434a-b2c3-44032b613b2a" providerId="ADAL" clId="{A0659530-4D0A-4961-B776-07ED0DA3D2ED}" dt="2024-01-19T23:41:32.925" v="4700" actId="21"/>
          <ac:picMkLst>
            <pc:docMk/>
            <pc:sldMk cId="673562530" sldId="286"/>
            <ac:picMk id="6" creationId="{FC97EBB2-DF28-0BE0-C3F8-AD8F6D7FEA5D}"/>
          </ac:picMkLst>
        </pc:picChg>
        <pc:picChg chg="del">
          <ac:chgData name="Lucas Maliniak" userId="f4d31b17-3f82-434a-b2c3-44032b613b2a" providerId="ADAL" clId="{A0659530-4D0A-4961-B776-07ED0DA3D2ED}" dt="2024-01-19T23:33:15.660" v="4586" actId="478"/>
          <ac:picMkLst>
            <pc:docMk/>
            <pc:sldMk cId="673562530" sldId="286"/>
            <ac:picMk id="7" creationId="{99710E78-67A6-3AD3-A7E8-35F181D234B5}"/>
          </ac:picMkLst>
        </pc:picChg>
        <pc:picChg chg="add mod ord modCrop">
          <ac:chgData name="Lucas Maliniak" userId="f4d31b17-3f82-434a-b2c3-44032b613b2a" providerId="ADAL" clId="{A0659530-4D0A-4961-B776-07ED0DA3D2ED}" dt="2024-01-19T23:42:28.074" v="4712" actId="14100"/>
          <ac:picMkLst>
            <pc:docMk/>
            <pc:sldMk cId="673562530" sldId="286"/>
            <ac:picMk id="9" creationId="{56467E27-C579-AB64-6262-AA8862E6C55E}"/>
          </ac:picMkLst>
        </pc:picChg>
        <pc:picChg chg="del">
          <ac:chgData name="Lucas Maliniak" userId="f4d31b17-3f82-434a-b2c3-44032b613b2a" providerId="ADAL" clId="{A0659530-4D0A-4961-B776-07ED0DA3D2ED}" dt="2024-01-19T23:33:14.855" v="4585" actId="478"/>
          <ac:picMkLst>
            <pc:docMk/>
            <pc:sldMk cId="673562530" sldId="286"/>
            <ac:picMk id="1026" creationId="{BEB96029-AFDB-6EFA-01E0-C9990B04B71A}"/>
          </ac:picMkLst>
        </pc:picChg>
      </pc:sldChg>
      <pc:sldChg chg="addSp delSp modSp mod">
        <pc:chgData name="Lucas Maliniak" userId="f4d31b17-3f82-434a-b2c3-44032b613b2a" providerId="ADAL" clId="{A0659530-4D0A-4961-B776-07ED0DA3D2ED}" dt="2024-01-19T23:57:12.604" v="4846"/>
        <pc:sldMkLst>
          <pc:docMk/>
          <pc:sldMk cId="1465544001" sldId="287"/>
        </pc:sldMkLst>
        <pc:spChg chg="add mod">
          <ac:chgData name="Lucas Maliniak" userId="f4d31b17-3f82-434a-b2c3-44032b613b2a" providerId="ADAL" clId="{A0659530-4D0A-4961-B776-07ED0DA3D2ED}" dt="2024-01-19T23:57:12.604" v="4846"/>
          <ac:spMkLst>
            <pc:docMk/>
            <pc:sldMk cId="1465544001" sldId="287"/>
            <ac:spMk id="2" creationId="{1667D996-9039-9734-5E7B-56B1C5C56B9F}"/>
          </ac:spMkLst>
        </pc:spChg>
        <pc:spChg chg="del">
          <ac:chgData name="Lucas Maliniak" userId="f4d31b17-3f82-434a-b2c3-44032b613b2a" providerId="ADAL" clId="{A0659530-4D0A-4961-B776-07ED0DA3D2ED}" dt="2024-01-19T23:57:11.731" v="4845" actId="478"/>
          <ac:spMkLst>
            <pc:docMk/>
            <pc:sldMk cId="1465544001" sldId="287"/>
            <ac:spMk id="9" creationId="{6EED939E-CABB-1433-D168-1C0C66CA3186}"/>
          </ac:spMkLst>
        </pc:spChg>
        <pc:picChg chg="add mod">
          <ac:chgData name="Lucas Maliniak" userId="f4d31b17-3f82-434a-b2c3-44032b613b2a" providerId="ADAL" clId="{A0659530-4D0A-4961-B776-07ED0DA3D2ED}" dt="2024-01-19T23:57:12.604" v="4846"/>
          <ac:picMkLst>
            <pc:docMk/>
            <pc:sldMk cId="1465544001" sldId="287"/>
            <ac:picMk id="3" creationId="{70F59A33-3C3E-2541-61C8-9B4B1E3C7C2C}"/>
          </ac:picMkLst>
        </pc:picChg>
        <pc:picChg chg="del">
          <ac:chgData name="Lucas Maliniak" userId="f4d31b17-3f82-434a-b2c3-44032b613b2a" providerId="ADAL" clId="{A0659530-4D0A-4961-B776-07ED0DA3D2ED}" dt="2024-01-19T23:57:06.954" v="4843" actId="478"/>
          <ac:picMkLst>
            <pc:docMk/>
            <pc:sldMk cId="1465544001" sldId="287"/>
            <ac:picMk id="5" creationId="{B4011469-B609-3931-E31B-E50435FB7341}"/>
          </ac:picMkLst>
        </pc:picChg>
        <pc:picChg chg="del">
          <ac:chgData name="Lucas Maliniak" userId="f4d31b17-3f82-434a-b2c3-44032b613b2a" providerId="ADAL" clId="{A0659530-4D0A-4961-B776-07ED0DA3D2ED}" dt="2024-01-19T23:57:10.893" v="4844" actId="478"/>
          <ac:picMkLst>
            <pc:docMk/>
            <pc:sldMk cId="1465544001" sldId="287"/>
            <ac:picMk id="6" creationId="{433B44EA-3901-16E5-B4E7-8ACDA0AFDC48}"/>
          </ac:picMkLst>
        </pc:picChg>
        <pc:picChg chg="del">
          <ac:chgData name="Lucas Maliniak" userId="f4d31b17-3f82-434a-b2c3-44032b613b2a" providerId="ADAL" clId="{A0659530-4D0A-4961-B776-07ED0DA3D2ED}" dt="2024-01-19T23:57:06.954" v="4843" actId="478"/>
          <ac:picMkLst>
            <pc:docMk/>
            <pc:sldMk cId="1465544001" sldId="287"/>
            <ac:picMk id="7" creationId="{F69BFB9B-5C86-DA7B-61AB-7327C7047657}"/>
          </ac:picMkLst>
        </pc:picChg>
        <pc:picChg chg="add mod">
          <ac:chgData name="Lucas Maliniak" userId="f4d31b17-3f82-434a-b2c3-44032b613b2a" providerId="ADAL" clId="{A0659530-4D0A-4961-B776-07ED0DA3D2ED}" dt="2024-01-19T23:57:12.604" v="4846"/>
          <ac:picMkLst>
            <pc:docMk/>
            <pc:sldMk cId="1465544001" sldId="287"/>
            <ac:picMk id="8" creationId="{0F49A260-4AC0-9C8F-C87C-50C3B173A976}"/>
          </ac:picMkLst>
        </pc:picChg>
        <pc:picChg chg="add mod">
          <ac:chgData name="Lucas Maliniak" userId="f4d31b17-3f82-434a-b2c3-44032b613b2a" providerId="ADAL" clId="{A0659530-4D0A-4961-B776-07ED0DA3D2ED}" dt="2024-01-19T23:57:12.604" v="4846"/>
          <ac:picMkLst>
            <pc:docMk/>
            <pc:sldMk cId="1465544001" sldId="287"/>
            <ac:picMk id="10" creationId="{117AF3D1-7205-012E-C77E-A9DAF313EFA8}"/>
          </ac:picMkLst>
        </pc:picChg>
      </pc:sldChg>
      <pc:sldChg chg="addSp delSp modSp mod">
        <pc:chgData name="Lucas Maliniak" userId="f4d31b17-3f82-434a-b2c3-44032b613b2a" providerId="ADAL" clId="{A0659530-4D0A-4961-B776-07ED0DA3D2ED}" dt="2024-01-19T23:57:22.188" v="4851"/>
        <pc:sldMkLst>
          <pc:docMk/>
          <pc:sldMk cId="3513968849" sldId="288"/>
        </pc:sldMkLst>
        <pc:spChg chg="add mod">
          <ac:chgData name="Lucas Maliniak" userId="f4d31b17-3f82-434a-b2c3-44032b613b2a" providerId="ADAL" clId="{A0659530-4D0A-4961-B776-07ED0DA3D2ED}" dt="2024-01-19T23:57:22.188" v="4851"/>
          <ac:spMkLst>
            <pc:docMk/>
            <pc:sldMk cId="3513968849" sldId="288"/>
            <ac:spMk id="3" creationId="{401B2A39-5375-0DB9-2633-297E23FBBA12}"/>
          </ac:spMkLst>
        </pc:spChg>
        <pc:spChg chg="del mod">
          <ac:chgData name="Lucas Maliniak" userId="f4d31b17-3f82-434a-b2c3-44032b613b2a" providerId="ADAL" clId="{A0659530-4D0A-4961-B776-07ED0DA3D2ED}" dt="2024-01-19T23:57:19.193" v="4847" actId="478"/>
          <ac:spMkLst>
            <pc:docMk/>
            <pc:sldMk cId="3513968849" sldId="288"/>
            <ac:spMk id="9" creationId="{6EED939E-CABB-1433-D168-1C0C66CA3186}"/>
          </ac:spMkLst>
        </pc:spChg>
        <pc:picChg chg="add del mod">
          <ac:chgData name="Lucas Maliniak" userId="f4d31b17-3f82-434a-b2c3-44032b613b2a" providerId="ADAL" clId="{A0659530-4D0A-4961-B776-07ED0DA3D2ED}" dt="2024-01-19T23:41:37.875" v="4702" actId="478"/>
          <ac:picMkLst>
            <pc:docMk/>
            <pc:sldMk cId="3513968849" sldId="288"/>
            <ac:picMk id="2" creationId="{FC97EBB2-DF28-0BE0-C3F8-AD8F6D7FEA5D}"/>
          </ac:picMkLst>
        </pc:picChg>
        <pc:picChg chg="del">
          <ac:chgData name="Lucas Maliniak" userId="f4d31b17-3f82-434a-b2c3-44032b613b2a" providerId="ADAL" clId="{A0659530-4D0A-4961-B776-07ED0DA3D2ED}" dt="2024-01-19T23:57:19.903" v="4848" actId="478"/>
          <ac:picMkLst>
            <pc:docMk/>
            <pc:sldMk cId="3513968849" sldId="288"/>
            <ac:picMk id="5" creationId="{B4011469-B609-3931-E31B-E50435FB7341}"/>
          </ac:picMkLst>
        </pc:picChg>
        <pc:picChg chg="del">
          <ac:chgData name="Lucas Maliniak" userId="f4d31b17-3f82-434a-b2c3-44032b613b2a" providerId="ADAL" clId="{A0659530-4D0A-4961-B776-07ED0DA3D2ED}" dt="2024-01-19T23:57:21.243" v="4850" actId="478"/>
          <ac:picMkLst>
            <pc:docMk/>
            <pc:sldMk cId="3513968849" sldId="288"/>
            <ac:picMk id="6" creationId="{433B44EA-3901-16E5-B4E7-8ACDA0AFDC48}"/>
          </ac:picMkLst>
        </pc:picChg>
        <pc:picChg chg="del">
          <ac:chgData name="Lucas Maliniak" userId="f4d31b17-3f82-434a-b2c3-44032b613b2a" providerId="ADAL" clId="{A0659530-4D0A-4961-B776-07ED0DA3D2ED}" dt="2024-01-19T23:57:20.308" v="4849" actId="478"/>
          <ac:picMkLst>
            <pc:docMk/>
            <pc:sldMk cId="3513968849" sldId="288"/>
            <ac:picMk id="7" creationId="{F69BFB9B-5C86-DA7B-61AB-7327C7047657}"/>
          </ac:picMkLst>
        </pc:picChg>
        <pc:picChg chg="add mod">
          <ac:chgData name="Lucas Maliniak" userId="f4d31b17-3f82-434a-b2c3-44032b613b2a" providerId="ADAL" clId="{A0659530-4D0A-4961-B776-07ED0DA3D2ED}" dt="2024-01-19T23:57:22.188" v="4851"/>
          <ac:picMkLst>
            <pc:docMk/>
            <pc:sldMk cId="3513968849" sldId="288"/>
            <ac:picMk id="8" creationId="{41823F9C-E2EE-EEB5-98FF-22838E889AC6}"/>
          </ac:picMkLst>
        </pc:picChg>
        <pc:picChg chg="add mod">
          <ac:chgData name="Lucas Maliniak" userId="f4d31b17-3f82-434a-b2c3-44032b613b2a" providerId="ADAL" clId="{A0659530-4D0A-4961-B776-07ED0DA3D2ED}" dt="2024-01-19T23:57:22.188" v="4851"/>
          <ac:picMkLst>
            <pc:docMk/>
            <pc:sldMk cId="3513968849" sldId="288"/>
            <ac:picMk id="10" creationId="{A6FC5296-487F-3234-D626-0E1881246533}"/>
          </ac:picMkLst>
        </pc:picChg>
        <pc:picChg chg="add mod">
          <ac:chgData name="Lucas Maliniak" userId="f4d31b17-3f82-434a-b2c3-44032b613b2a" providerId="ADAL" clId="{A0659530-4D0A-4961-B776-07ED0DA3D2ED}" dt="2024-01-19T23:57:22.188" v="4851"/>
          <ac:picMkLst>
            <pc:docMk/>
            <pc:sldMk cId="3513968849" sldId="288"/>
            <ac:picMk id="11" creationId="{73E4A344-F3C7-EC9F-D6F6-D99A2051121D}"/>
          </ac:picMkLst>
        </pc:picChg>
      </pc:sldChg>
      <pc:sldChg chg="addSp delSp modSp mod">
        <pc:chgData name="Lucas Maliniak" userId="f4d31b17-3f82-434a-b2c3-44032b613b2a" providerId="ADAL" clId="{A0659530-4D0A-4961-B776-07ED0DA3D2ED}" dt="2024-01-19T23:43:13.374" v="4718" actId="171"/>
        <pc:sldMkLst>
          <pc:docMk/>
          <pc:sldMk cId="366908185" sldId="289"/>
        </pc:sldMkLst>
        <pc:spChg chg="del">
          <ac:chgData name="Lucas Maliniak" userId="f4d31b17-3f82-434a-b2c3-44032b613b2a" providerId="ADAL" clId="{A0659530-4D0A-4961-B776-07ED0DA3D2ED}" dt="2024-01-19T23:33:21.675" v="4590" actId="478"/>
          <ac:spMkLst>
            <pc:docMk/>
            <pc:sldMk cId="366908185" sldId="289"/>
            <ac:spMk id="11" creationId="{5BFE9A44-D33E-ABB8-40AB-F0B33213FCD4}"/>
          </ac:spMkLst>
        </pc:spChg>
        <pc:picChg chg="add mod">
          <ac:chgData name="Lucas Maliniak" userId="f4d31b17-3f82-434a-b2c3-44032b613b2a" providerId="ADAL" clId="{A0659530-4D0A-4961-B776-07ED0DA3D2ED}" dt="2024-01-19T23:33:50.485" v="4598"/>
          <ac:picMkLst>
            <pc:docMk/>
            <pc:sldMk cId="366908185" sldId="289"/>
            <ac:picMk id="2" creationId="{367B9081-4F52-9746-4868-1ACE9C89F479}"/>
          </ac:picMkLst>
        </pc:picChg>
        <pc:picChg chg="add del mod modCrop">
          <ac:chgData name="Lucas Maliniak" userId="f4d31b17-3f82-434a-b2c3-44032b613b2a" providerId="ADAL" clId="{A0659530-4D0A-4961-B776-07ED0DA3D2ED}" dt="2024-01-19T23:41:56.154" v="4706" actId="21"/>
          <ac:picMkLst>
            <pc:docMk/>
            <pc:sldMk cId="366908185" sldId="289"/>
            <ac:picMk id="4" creationId="{56467E27-C579-AB64-6262-AA8862E6C55E}"/>
          </ac:picMkLst>
        </pc:picChg>
        <pc:picChg chg="del">
          <ac:chgData name="Lucas Maliniak" userId="f4d31b17-3f82-434a-b2c3-44032b613b2a" providerId="ADAL" clId="{A0659530-4D0A-4961-B776-07ED0DA3D2ED}" dt="2024-01-19T23:33:20.325" v="4589" actId="478"/>
          <ac:picMkLst>
            <pc:docMk/>
            <pc:sldMk cId="366908185" sldId="289"/>
            <ac:picMk id="7" creationId="{99710E78-67A6-3AD3-A7E8-35F181D234B5}"/>
          </ac:picMkLst>
        </pc:picChg>
        <pc:picChg chg="add mod ord modCrop">
          <ac:chgData name="Lucas Maliniak" userId="f4d31b17-3f82-434a-b2c3-44032b613b2a" providerId="ADAL" clId="{A0659530-4D0A-4961-B776-07ED0DA3D2ED}" dt="2024-01-19T23:43:13.374" v="4718" actId="171"/>
          <ac:picMkLst>
            <pc:docMk/>
            <pc:sldMk cId="366908185" sldId="289"/>
            <ac:picMk id="9" creationId="{BAFE1330-135B-E4EA-3C04-C69372011B50}"/>
          </ac:picMkLst>
        </pc:picChg>
        <pc:picChg chg="del">
          <ac:chgData name="Lucas Maliniak" userId="f4d31b17-3f82-434a-b2c3-44032b613b2a" providerId="ADAL" clId="{A0659530-4D0A-4961-B776-07ED0DA3D2ED}" dt="2024-01-19T23:33:19.575" v="4588" actId="478"/>
          <ac:picMkLst>
            <pc:docMk/>
            <pc:sldMk cId="366908185" sldId="289"/>
            <ac:picMk id="1026" creationId="{BEB96029-AFDB-6EFA-01E0-C9990B04B71A}"/>
          </ac:picMkLst>
        </pc:picChg>
      </pc:sldChg>
      <pc:sldChg chg="addSp modSp del mod setBg modNotesTx">
        <pc:chgData name="Lucas Maliniak" userId="f4d31b17-3f82-434a-b2c3-44032b613b2a" providerId="ADAL" clId="{A0659530-4D0A-4961-B776-07ED0DA3D2ED}" dt="2024-01-19T23:54:00.849" v="4809" actId="47"/>
        <pc:sldMkLst>
          <pc:docMk/>
          <pc:sldMk cId="2448027470" sldId="291"/>
        </pc:sldMkLst>
        <pc:spChg chg="add mod ord">
          <ac:chgData name="Lucas Maliniak" userId="f4d31b17-3f82-434a-b2c3-44032b613b2a" providerId="ADAL" clId="{A0659530-4D0A-4961-B776-07ED0DA3D2ED}" dt="2024-01-19T23:51:20.514" v="4783" actId="14100"/>
          <ac:spMkLst>
            <pc:docMk/>
            <pc:sldMk cId="2448027470" sldId="291"/>
            <ac:spMk id="3" creationId="{94635522-1702-5852-5577-9301BA118B5E}"/>
          </ac:spMkLst>
        </pc:spChg>
        <pc:spChg chg="mod">
          <ac:chgData name="Lucas Maliniak" userId="f4d31b17-3f82-434a-b2c3-44032b613b2a" providerId="ADAL" clId="{A0659530-4D0A-4961-B776-07ED0DA3D2ED}" dt="2024-01-19T23:49:50.375" v="4766" actId="207"/>
          <ac:spMkLst>
            <pc:docMk/>
            <pc:sldMk cId="2448027470" sldId="291"/>
            <ac:spMk id="4" creationId="{A430B034-60A6-DF2F-B087-7A4BC7D7FB51}"/>
          </ac:spMkLst>
        </pc:spChg>
        <pc:spChg chg="mod ord">
          <ac:chgData name="Lucas Maliniak" userId="f4d31b17-3f82-434a-b2c3-44032b613b2a" providerId="ADAL" clId="{A0659530-4D0A-4961-B776-07ED0DA3D2ED}" dt="2024-01-19T23:50:48.113" v="4777" actId="167"/>
          <ac:spMkLst>
            <pc:docMk/>
            <pc:sldMk cId="2448027470" sldId="291"/>
            <ac:spMk id="9" creationId="{6EED939E-CABB-1433-D168-1C0C66CA3186}"/>
          </ac:spMkLst>
        </pc:spChg>
        <pc:picChg chg="add mod ord modCrop">
          <ac:chgData name="Lucas Maliniak" userId="f4d31b17-3f82-434a-b2c3-44032b613b2a" providerId="ADAL" clId="{A0659530-4D0A-4961-B776-07ED0DA3D2ED}" dt="2024-01-19T23:51:11.424" v="4781" actId="1076"/>
          <ac:picMkLst>
            <pc:docMk/>
            <pc:sldMk cId="2448027470" sldId="291"/>
            <ac:picMk id="2" creationId="{0226E456-A2FC-F025-4D63-1DB9C8C3E577}"/>
          </ac:picMkLst>
        </pc:picChg>
        <pc:picChg chg="mod modCrop">
          <ac:chgData name="Lucas Maliniak" userId="f4d31b17-3f82-434a-b2c3-44032b613b2a" providerId="ADAL" clId="{A0659530-4D0A-4961-B776-07ED0DA3D2ED}" dt="2024-01-19T23:53:43.684" v="4806" actId="732"/>
          <ac:picMkLst>
            <pc:docMk/>
            <pc:sldMk cId="2448027470" sldId="291"/>
            <ac:picMk id="6" creationId="{433B44EA-3901-16E5-B4E7-8ACDA0AFDC48}"/>
          </ac:picMkLst>
        </pc:picChg>
      </pc:sldChg>
      <pc:sldChg chg="addSp delSp modSp mod modNotesTx">
        <pc:chgData name="Lucas Maliniak" userId="f4d31b17-3f82-434a-b2c3-44032b613b2a" providerId="ADAL" clId="{A0659530-4D0A-4961-B776-07ED0DA3D2ED}" dt="2024-01-19T23:36:02.145" v="4630" actId="167"/>
        <pc:sldMkLst>
          <pc:docMk/>
          <pc:sldMk cId="3358075556" sldId="293"/>
        </pc:sldMkLst>
        <pc:spChg chg="mod">
          <ac:chgData name="Lucas Maliniak" userId="f4d31b17-3f82-434a-b2c3-44032b613b2a" providerId="ADAL" clId="{A0659530-4D0A-4961-B776-07ED0DA3D2ED}" dt="2024-01-19T23:03:41.770" v="3639" actId="20577"/>
          <ac:spMkLst>
            <pc:docMk/>
            <pc:sldMk cId="3358075556" sldId="293"/>
            <ac:spMk id="5" creationId="{9F681C13-5CC9-F2DA-04FD-FF78691F14A7}"/>
          </ac:spMkLst>
        </pc:spChg>
        <pc:spChg chg="del">
          <ac:chgData name="Lucas Maliniak" userId="f4d31b17-3f82-434a-b2c3-44032b613b2a" providerId="ADAL" clId="{A0659530-4D0A-4961-B776-07ED0DA3D2ED}" dt="2024-01-19T23:32:51.824" v="4571" actId="478"/>
          <ac:spMkLst>
            <pc:docMk/>
            <pc:sldMk cId="3358075556" sldId="293"/>
            <ac:spMk id="11" creationId="{5BFE9A44-D33E-ABB8-40AB-F0B33213FCD4}"/>
          </ac:spMkLst>
        </pc:spChg>
        <pc:picChg chg="add mod">
          <ac:chgData name="Lucas Maliniak" userId="f4d31b17-3f82-434a-b2c3-44032b613b2a" providerId="ADAL" clId="{A0659530-4D0A-4961-B776-07ED0DA3D2ED}" dt="2024-01-19T23:33:44.015" v="4593"/>
          <ac:picMkLst>
            <pc:docMk/>
            <pc:sldMk cId="3358075556" sldId="293"/>
            <ac:picMk id="2" creationId="{7195E927-C1FC-83EC-0C19-4028EF490E31}"/>
          </ac:picMkLst>
        </pc:picChg>
        <pc:picChg chg="add del mod">
          <ac:chgData name="Lucas Maliniak" userId="f4d31b17-3f82-434a-b2c3-44032b613b2a" providerId="ADAL" clId="{A0659530-4D0A-4961-B776-07ED0DA3D2ED}" dt="2024-01-19T23:35:23.784" v="4621" actId="478"/>
          <ac:picMkLst>
            <pc:docMk/>
            <pc:sldMk cId="3358075556" sldId="293"/>
            <ac:picMk id="6" creationId="{CD9F1B29-06F1-D80F-448B-FFEF52C782DF}"/>
          </ac:picMkLst>
        </pc:picChg>
        <pc:picChg chg="del">
          <ac:chgData name="Lucas Maliniak" userId="f4d31b17-3f82-434a-b2c3-44032b613b2a" providerId="ADAL" clId="{A0659530-4D0A-4961-B776-07ED0DA3D2ED}" dt="2024-01-19T23:32:50.584" v="4570" actId="478"/>
          <ac:picMkLst>
            <pc:docMk/>
            <pc:sldMk cId="3358075556" sldId="293"/>
            <ac:picMk id="7" creationId="{99710E78-67A6-3AD3-A7E8-35F181D234B5}"/>
          </ac:picMkLst>
        </pc:picChg>
        <pc:picChg chg="add mod ord modCrop">
          <ac:chgData name="Lucas Maliniak" userId="f4d31b17-3f82-434a-b2c3-44032b613b2a" providerId="ADAL" clId="{A0659530-4D0A-4961-B776-07ED0DA3D2ED}" dt="2024-01-19T23:36:02.145" v="4630" actId="167"/>
          <ac:picMkLst>
            <pc:docMk/>
            <pc:sldMk cId="3358075556" sldId="293"/>
            <ac:picMk id="10" creationId="{60C3E881-F84B-A783-1CA6-54D5CE6B234F}"/>
          </ac:picMkLst>
        </pc:picChg>
        <pc:picChg chg="del">
          <ac:chgData name="Lucas Maliniak" userId="f4d31b17-3f82-434a-b2c3-44032b613b2a" providerId="ADAL" clId="{A0659530-4D0A-4961-B776-07ED0DA3D2ED}" dt="2024-01-19T23:32:49.968" v="4569" actId="478"/>
          <ac:picMkLst>
            <pc:docMk/>
            <pc:sldMk cId="3358075556" sldId="293"/>
            <ac:picMk id="1026" creationId="{BEB96029-AFDB-6EFA-01E0-C9990B04B71A}"/>
          </ac:picMkLst>
        </pc:picChg>
      </pc:sldChg>
      <pc:sldChg chg="add del setBg">
        <pc:chgData name="Lucas Maliniak" userId="f4d31b17-3f82-434a-b2c3-44032b613b2a" providerId="ADAL" clId="{A0659530-4D0A-4961-B776-07ED0DA3D2ED}" dt="2024-01-19T23:26:44.235" v="4500"/>
        <pc:sldMkLst>
          <pc:docMk/>
          <pc:sldMk cId="742070304" sldId="294"/>
        </pc:sldMkLst>
      </pc:sldChg>
      <pc:sldChg chg="addSp delSp modSp add mod modNotesTx">
        <pc:chgData name="Lucas Maliniak" userId="f4d31b17-3f82-434a-b2c3-44032b613b2a" providerId="ADAL" clId="{A0659530-4D0A-4961-B776-07ED0DA3D2ED}" dt="2024-01-19T23:29:39.680" v="4531"/>
        <pc:sldMkLst>
          <pc:docMk/>
          <pc:sldMk cId="2768558546" sldId="294"/>
        </pc:sldMkLst>
        <pc:spChg chg="del mod">
          <ac:chgData name="Lucas Maliniak" userId="f4d31b17-3f82-434a-b2c3-44032b613b2a" providerId="ADAL" clId="{A0659530-4D0A-4961-B776-07ED0DA3D2ED}" dt="2024-01-19T23:27:34.777" v="4510" actId="478"/>
          <ac:spMkLst>
            <pc:docMk/>
            <pc:sldMk cId="2768558546" sldId="294"/>
            <ac:spMk id="3" creationId="{2152407E-E5FA-CAED-DB54-45D8F8F719BA}"/>
          </ac:spMkLst>
        </pc:spChg>
        <pc:spChg chg="del">
          <ac:chgData name="Lucas Maliniak" userId="f4d31b17-3f82-434a-b2c3-44032b613b2a" providerId="ADAL" clId="{A0659530-4D0A-4961-B776-07ED0DA3D2ED}" dt="2024-01-19T23:27:42.505" v="4512" actId="478"/>
          <ac:spMkLst>
            <pc:docMk/>
            <pc:sldMk cId="2768558546" sldId="294"/>
            <ac:spMk id="5" creationId="{9F681C13-5CC9-F2DA-04FD-FF78691F14A7}"/>
          </ac:spMkLst>
        </pc:spChg>
        <pc:spChg chg="add mod">
          <ac:chgData name="Lucas Maliniak" userId="f4d31b17-3f82-434a-b2c3-44032b613b2a" providerId="ADAL" clId="{A0659530-4D0A-4961-B776-07ED0DA3D2ED}" dt="2024-01-19T23:27:36.095" v="4511"/>
          <ac:spMkLst>
            <pc:docMk/>
            <pc:sldMk cId="2768558546" sldId="294"/>
            <ac:spMk id="7" creationId="{E96C8BA5-C55A-1E7F-E952-B62678C87982}"/>
          </ac:spMkLst>
        </pc:spChg>
        <pc:spChg chg="add mod">
          <ac:chgData name="Lucas Maliniak" userId="f4d31b17-3f82-434a-b2c3-44032b613b2a" providerId="ADAL" clId="{A0659530-4D0A-4961-B776-07ED0DA3D2ED}" dt="2024-01-19T23:27:42.875" v="4513"/>
          <ac:spMkLst>
            <pc:docMk/>
            <pc:sldMk cId="2768558546" sldId="294"/>
            <ac:spMk id="9" creationId="{02507D4F-0999-F714-9FDD-58B6E7B53142}"/>
          </ac:spMkLst>
        </pc:spChg>
        <pc:picChg chg="add mod ord">
          <ac:chgData name="Lucas Maliniak" userId="f4d31b17-3f82-434a-b2c3-44032b613b2a" providerId="ADAL" clId="{A0659530-4D0A-4961-B776-07ED0DA3D2ED}" dt="2024-01-19T23:27:10.206" v="4508" actId="167"/>
          <ac:picMkLst>
            <pc:docMk/>
            <pc:sldMk cId="2768558546" sldId="294"/>
            <ac:picMk id="4" creationId="{A8DADC76-B502-2B23-F5B7-308BFBF6C2A5}"/>
          </ac:picMkLst>
        </pc:picChg>
        <pc:picChg chg="del">
          <ac:chgData name="Lucas Maliniak" userId="f4d31b17-3f82-434a-b2c3-44032b613b2a" providerId="ADAL" clId="{A0659530-4D0A-4961-B776-07ED0DA3D2ED}" dt="2024-01-19T23:26:57.025" v="4504" actId="478"/>
          <ac:picMkLst>
            <pc:docMk/>
            <pc:sldMk cId="2768558546" sldId="294"/>
            <ac:picMk id="6" creationId="{19A1606D-C1A7-380C-BDCB-62EA0C2D5525}"/>
          </ac:picMkLst>
        </pc:picChg>
        <pc:picChg chg="add mod">
          <ac:chgData name="Lucas Maliniak" userId="f4d31b17-3f82-434a-b2c3-44032b613b2a" providerId="ADAL" clId="{A0659530-4D0A-4961-B776-07ED0DA3D2ED}" dt="2024-01-19T23:29:39.680" v="4531"/>
          <ac:picMkLst>
            <pc:docMk/>
            <pc:sldMk cId="2768558546" sldId="294"/>
            <ac:picMk id="10" creationId="{4AE48EAA-7DEA-D9B4-BB3A-5C3D6DB801F9}"/>
          </ac:picMkLst>
        </pc:picChg>
      </pc:sldChg>
      <pc:sldChg chg="addSp delSp modSp add del mod setBg">
        <pc:chgData name="Lucas Maliniak" userId="f4d31b17-3f82-434a-b2c3-44032b613b2a" providerId="ADAL" clId="{A0659530-4D0A-4961-B776-07ED0DA3D2ED}" dt="2024-01-19T23:26:32.445" v="4498"/>
        <pc:sldMkLst>
          <pc:docMk/>
          <pc:sldMk cId="3068031687" sldId="294"/>
        </pc:sldMkLst>
        <pc:picChg chg="add mod ord">
          <ac:chgData name="Lucas Maliniak" userId="f4d31b17-3f82-434a-b2c3-44032b613b2a" providerId="ADAL" clId="{A0659530-4D0A-4961-B776-07ED0DA3D2ED}" dt="2024-01-19T23:26:30.306" v="4496" actId="167"/>
          <ac:picMkLst>
            <pc:docMk/>
            <pc:sldMk cId="3068031687" sldId="294"/>
            <ac:picMk id="4" creationId="{FEC7A716-6089-E2D7-4821-B25C04E8634A}"/>
          </ac:picMkLst>
        </pc:picChg>
        <pc:picChg chg="add del">
          <ac:chgData name="Lucas Maliniak" userId="f4d31b17-3f82-434a-b2c3-44032b613b2a" providerId="ADAL" clId="{A0659530-4D0A-4961-B776-07ED0DA3D2ED}" dt="2024-01-19T23:26:31.609" v="4497" actId="478"/>
          <ac:picMkLst>
            <pc:docMk/>
            <pc:sldMk cId="3068031687" sldId="294"/>
            <ac:picMk id="6" creationId="{19A1606D-C1A7-380C-BDCB-62EA0C2D5525}"/>
          </ac:picMkLst>
        </pc:picChg>
      </pc:sldChg>
      <pc:sldChg chg="modSp add del mod modNotesTx">
        <pc:chgData name="Lucas Maliniak" userId="f4d31b17-3f82-434a-b2c3-44032b613b2a" providerId="ADAL" clId="{A0659530-4D0A-4961-B776-07ED0DA3D2ED}" dt="2024-01-19T23:46:38.084" v="4746"/>
        <pc:sldMkLst>
          <pc:docMk/>
          <pc:sldMk cId="1779756116" sldId="295"/>
        </pc:sldMkLst>
        <pc:spChg chg="mod">
          <ac:chgData name="Lucas Maliniak" userId="f4d31b17-3f82-434a-b2c3-44032b613b2a" providerId="ADAL" clId="{A0659530-4D0A-4961-B776-07ED0DA3D2ED}" dt="2024-01-19T23:46:29.524" v="4744" actId="1076"/>
          <ac:spMkLst>
            <pc:docMk/>
            <pc:sldMk cId="1779756116" sldId="295"/>
            <ac:spMk id="15" creationId="{5FEC0D2E-44AD-840F-C718-226487ADFB18}"/>
          </ac:spMkLst>
        </pc:spChg>
      </pc:sldChg>
      <pc:sldChg chg="addSp delSp modSp add del mod">
        <pc:chgData name="Lucas Maliniak" userId="f4d31b17-3f82-434a-b2c3-44032b613b2a" providerId="ADAL" clId="{A0659530-4D0A-4961-B776-07ED0DA3D2ED}" dt="2024-01-30T19:06:34.769" v="4853" actId="47"/>
        <pc:sldMkLst>
          <pc:docMk/>
          <pc:sldMk cId="212000161" sldId="297"/>
        </pc:sldMkLst>
        <pc:spChg chg="del mod">
          <ac:chgData name="Lucas Maliniak" userId="f4d31b17-3f82-434a-b2c3-44032b613b2a" providerId="ADAL" clId="{A0659530-4D0A-4961-B776-07ED0DA3D2ED}" dt="2024-01-19T23:52:51.634" v="4801" actId="478"/>
          <ac:spMkLst>
            <pc:docMk/>
            <pc:sldMk cId="212000161" sldId="297"/>
            <ac:spMk id="4" creationId="{31558073-3F5F-8EAE-5120-3FA0BB00CD6F}"/>
          </ac:spMkLst>
        </pc:spChg>
        <pc:spChg chg="del">
          <ac:chgData name="Lucas Maliniak" userId="f4d31b17-3f82-434a-b2c3-44032b613b2a" providerId="ADAL" clId="{A0659530-4D0A-4961-B776-07ED0DA3D2ED}" dt="2024-01-19T23:52:49.663" v="4799" actId="478"/>
          <ac:spMkLst>
            <pc:docMk/>
            <pc:sldMk cId="212000161" sldId="297"/>
            <ac:spMk id="5" creationId="{E02733B9-0E99-EE14-BCED-64881EB99229}"/>
          </ac:spMkLst>
        </pc:spChg>
        <pc:spChg chg="del">
          <ac:chgData name="Lucas Maliniak" userId="f4d31b17-3f82-434a-b2c3-44032b613b2a" providerId="ADAL" clId="{A0659530-4D0A-4961-B776-07ED0DA3D2ED}" dt="2024-01-19T23:52:53.824" v="4802" actId="478"/>
          <ac:spMkLst>
            <pc:docMk/>
            <pc:sldMk cId="212000161" sldId="297"/>
            <ac:spMk id="7" creationId="{E2C8F0C2-D616-3091-169C-855198D0B390}"/>
          </ac:spMkLst>
        </pc:spChg>
        <pc:spChg chg="del">
          <ac:chgData name="Lucas Maliniak" userId="f4d31b17-3f82-434a-b2c3-44032b613b2a" providerId="ADAL" clId="{A0659530-4D0A-4961-B776-07ED0DA3D2ED}" dt="2024-01-19T23:52:53.824" v="4802" actId="478"/>
          <ac:spMkLst>
            <pc:docMk/>
            <pc:sldMk cId="212000161" sldId="297"/>
            <ac:spMk id="8" creationId="{0BE98C5B-5D70-BC49-A774-0E96AC08C062}"/>
          </ac:spMkLst>
        </pc:spChg>
        <pc:spChg chg="add del mod">
          <ac:chgData name="Lucas Maliniak" userId="f4d31b17-3f82-434a-b2c3-44032b613b2a" providerId="ADAL" clId="{A0659530-4D0A-4961-B776-07ED0DA3D2ED}" dt="2024-01-19T23:54:29.154" v="4815" actId="478"/>
          <ac:spMkLst>
            <pc:docMk/>
            <pc:sldMk cId="212000161" sldId="297"/>
            <ac:spMk id="9" creationId="{AE85122C-DB06-7FBC-F2EA-5C128E8D021A}"/>
          </ac:spMkLst>
        </pc:spChg>
        <pc:spChg chg="add mod">
          <ac:chgData name="Lucas Maliniak" userId="f4d31b17-3f82-434a-b2c3-44032b613b2a" providerId="ADAL" clId="{A0659530-4D0A-4961-B776-07ED0DA3D2ED}" dt="2024-01-19T23:54:28.073" v="4813" actId="14100"/>
          <ac:spMkLst>
            <pc:docMk/>
            <pc:sldMk cId="212000161" sldId="297"/>
            <ac:spMk id="10" creationId="{0C4273DF-7DA5-978A-B542-7C9AB78038CA}"/>
          </ac:spMkLst>
        </pc:spChg>
        <pc:spChg chg="add mod">
          <ac:chgData name="Lucas Maliniak" userId="f4d31b17-3f82-434a-b2c3-44032b613b2a" providerId="ADAL" clId="{A0659530-4D0A-4961-B776-07ED0DA3D2ED}" dt="2024-01-19T23:53:00.003" v="4803"/>
          <ac:spMkLst>
            <pc:docMk/>
            <pc:sldMk cId="212000161" sldId="297"/>
            <ac:spMk id="11" creationId="{B358ED35-57A9-0E71-02D1-404BB250C090}"/>
          </ac:spMkLst>
        </pc:spChg>
        <pc:spChg chg="add mod">
          <ac:chgData name="Lucas Maliniak" userId="f4d31b17-3f82-434a-b2c3-44032b613b2a" providerId="ADAL" clId="{A0659530-4D0A-4961-B776-07ED0DA3D2ED}" dt="2024-01-19T23:54:32.063" v="4816"/>
          <ac:spMkLst>
            <pc:docMk/>
            <pc:sldMk cId="212000161" sldId="297"/>
            <ac:spMk id="16" creationId="{D5E1040A-A68D-3447-9A0A-7445D136CFE5}"/>
          </ac:spMkLst>
        </pc:spChg>
        <pc:picChg chg="del">
          <ac:chgData name="Lucas Maliniak" userId="f4d31b17-3f82-434a-b2c3-44032b613b2a" providerId="ADAL" clId="{A0659530-4D0A-4961-B776-07ED0DA3D2ED}" dt="2024-01-19T23:52:49.218" v="4798" actId="478"/>
          <ac:picMkLst>
            <pc:docMk/>
            <pc:sldMk cId="212000161" sldId="297"/>
            <ac:picMk id="2" creationId="{AC4CEDBE-F290-25E7-2262-81136373FCF1}"/>
          </ac:picMkLst>
        </pc:picChg>
        <pc:picChg chg="del">
          <ac:chgData name="Lucas Maliniak" userId="f4d31b17-3f82-434a-b2c3-44032b613b2a" providerId="ADAL" clId="{A0659530-4D0A-4961-B776-07ED0DA3D2ED}" dt="2024-01-19T23:52:48.564" v="4797" actId="478"/>
          <ac:picMkLst>
            <pc:docMk/>
            <pc:sldMk cId="212000161" sldId="297"/>
            <ac:picMk id="3" creationId="{8B931E00-9DEA-A64A-985D-0D4B01AD796E}"/>
          </ac:picMkLst>
        </pc:picChg>
        <pc:picChg chg="add mod">
          <ac:chgData name="Lucas Maliniak" userId="f4d31b17-3f82-434a-b2c3-44032b613b2a" providerId="ADAL" clId="{A0659530-4D0A-4961-B776-07ED0DA3D2ED}" dt="2024-01-19T23:54:28.681" v="4814" actId="14100"/>
          <ac:picMkLst>
            <pc:docMk/>
            <pc:sldMk cId="212000161" sldId="297"/>
            <ac:picMk id="6" creationId="{29E72E89-A6C9-CBCD-C84A-776A7141ED79}"/>
          </ac:picMkLst>
        </pc:picChg>
        <pc:picChg chg="add mod">
          <ac:chgData name="Lucas Maliniak" userId="f4d31b17-3f82-434a-b2c3-44032b613b2a" providerId="ADAL" clId="{A0659530-4D0A-4961-B776-07ED0DA3D2ED}" dt="2024-01-19T23:53:00.003" v="4803"/>
          <ac:picMkLst>
            <pc:docMk/>
            <pc:sldMk cId="212000161" sldId="297"/>
            <ac:picMk id="12" creationId="{52962A66-9E3A-D522-096F-0E0F9D10BDB9}"/>
          </ac:picMkLst>
        </pc:picChg>
        <pc:picChg chg="add mod">
          <ac:chgData name="Lucas Maliniak" userId="f4d31b17-3f82-434a-b2c3-44032b613b2a" providerId="ADAL" clId="{A0659530-4D0A-4961-B776-07ED0DA3D2ED}" dt="2024-01-19T23:53:00.003" v="4803"/>
          <ac:picMkLst>
            <pc:docMk/>
            <pc:sldMk cId="212000161" sldId="297"/>
            <ac:picMk id="13" creationId="{FE7FAF7B-AF79-BE41-D074-682524954655}"/>
          </ac:picMkLst>
        </pc:picChg>
        <pc:picChg chg="add del mod">
          <ac:chgData name="Lucas Maliniak" userId="f4d31b17-3f82-434a-b2c3-44032b613b2a" providerId="ADAL" clId="{A0659530-4D0A-4961-B776-07ED0DA3D2ED}" dt="2024-01-19T23:53:54.468" v="4807" actId="478"/>
          <ac:picMkLst>
            <pc:docMk/>
            <pc:sldMk cId="212000161" sldId="297"/>
            <ac:picMk id="14" creationId="{6C84E1C5-E8EC-0C31-0078-F55FDEC35572}"/>
          </ac:picMkLst>
        </pc:picChg>
        <pc:picChg chg="add mod">
          <ac:chgData name="Lucas Maliniak" userId="f4d31b17-3f82-434a-b2c3-44032b613b2a" providerId="ADAL" clId="{A0659530-4D0A-4961-B776-07ED0DA3D2ED}" dt="2024-01-19T23:53:55.324" v="4808"/>
          <ac:picMkLst>
            <pc:docMk/>
            <pc:sldMk cId="212000161" sldId="297"/>
            <ac:picMk id="15" creationId="{7EDDE644-EA9D-A365-A2B1-9666A1C168D0}"/>
          </ac:picMkLst>
        </pc:picChg>
        <pc:picChg chg="del">
          <ac:chgData name="Lucas Maliniak" userId="f4d31b17-3f82-434a-b2c3-44032b613b2a" providerId="ADAL" clId="{A0659530-4D0A-4961-B776-07ED0DA3D2ED}" dt="2024-01-19T23:52:53.824" v="4802" actId="478"/>
          <ac:picMkLst>
            <pc:docMk/>
            <pc:sldMk cId="212000161" sldId="297"/>
            <ac:picMk id="18" creationId="{73C5FC7E-90ED-367C-0225-B9CF2F7C07E7}"/>
          </ac:picMkLst>
        </pc:picChg>
      </pc:sldChg>
      <pc:sldChg chg="delSp modSp add mod">
        <pc:chgData name="Lucas Maliniak" userId="f4d31b17-3f82-434a-b2c3-44032b613b2a" providerId="ADAL" clId="{A0659530-4D0A-4961-B776-07ED0DA3D2ED}" dt="2024-01-19T23:56:41.994" v="4839" actId="1076"/>
        <pc:sldMkLst>
          <pc:docMk/>
          <pc:sldMk cId="417572837" sldId="298"/>
        </pc:sldMkLst>
        <pc:spChg chg="del">
          <ac:chgData name="Lucas Maliniak" userId="f4d31b17-3f82-434a-b2c3-44032b613b2a" providerId="ADAL" clId="{A0659530-4D0A-4961-B776-07ED0DA3D2ED}" dt="2024-01-19T23:54:42.493" v="4820" actId="478"/>
          <ac:spMkLst>
            <pc:docMk/>
            <pc:sldMk cId="417572837" sldId="298"/>
            <ac:spMk id="9" creationId="{AE85122C-DB06-7FBC-F2EA-5C128E8D021A}"/>
          </ac:spMkLst>
        </pc:spChg>
        <pc:spChg chg="mod">
          <ac:chgData name="Lucas Maliniak" userId="f4d31b17-3f82-434a-b2c3-44032b613b2a" providerId="ADAL" clId="{A0659530-4D0A-4961-B776-07ED0DA3D2ED}" dt="2024-01-19T23:56:41.994" v="4839" actId="1076"/>
          <ac:spMkLst>
            <pc:docMk/>
            <pc:sldMk cId="417572837" sldId="298"/>
            <ac:spMk id="10" creationId="{0C4273DF-7DA5-978A-B542-7C9AB78038CA}"/>
          </ac:spMkLst>
        </pc:spChg>
        <pc:picChg chg="mod modCrop">
          <ac:chgData name="Lucas Maliniak" userId="f4d31b17-3f82-434a-b2c3-44032b613b2a" providerId="ADAL" clId="{A0659530-4D0A-4961-B776-07ED0DA3D2ED}" dt="2024-01-19T23:56:38.683" v="4838" actId="14100"/>
          <ac:picMkLst>
            <pc:docMk/>
            <pc:sldMk cId="417572837" sldId="298"/>
            <ac:picMk id="6" creationId="{29E72E89-A6C9-CBCD-C84A-776A7141ED79}"/>
          </ac:picMkLst>
        </pc:picChg>
      </pc:sldChg>
      <pc:sldChg chg="add del">
        <pc:chgData name="Lucas Maliniak" userId="f4d31b17-3f82-434a-b2c3-44032b613b2a" providerId="ADAL" clId="{A0659530-4D0A-4961-B776-07ED0DA3D2ED}" dt="2024-01-19T23:54:39.455" v="4818"/>
        <pc:sldMkLst>
          <pc:docMk/>
          <pc:sldMk cId="3906120679" sldId="298"/>
        </pc:sldMkLst>
      </pc:sldChg>
      <pc:sldChg chg="delSp modSp add del mod">
        <pc:chgData name="Lucas Maliniak" userId="f4d31b17-3f82-434a-b2c3-44032b613b2a" providerId="ADAL" clId="{A0659530-4D0A-4961-B776-07ED0DA3D2ED}" dt="2024-01-30T19:06:32.072" v="4852" actId="47"/>
        <pc:sldMkLst>
          <pc:docMk/>
          <pc:sldMk cId="1926653462" sldId="299"/>
        </pc:sldMkLst>
        <pc:spChg chg="del">
          <ac:chgData name="Lucas Maliniak" userId="f4d31b17-3f82-434a-b2c3-44032b613b2a" providerId="ADAL" clId="{A0659530-4D0A-4961-B776-07ED0DA3D2ED}" dt="2024-01-19T23:56:10.803" v="4834" actId="478"/>
          <ac:spMkLst>
            <pc:docMk/>
            <pc:sldMk cId="1926653462" sldId="299"/>
            <ac:spMk id="10" creationId="{0C4273DF-7DA5-978A-B542-7C9AB78038CA}"/>
          </ac:spMkLst>
        </pc:spChg>
        <pc:spChg chg="mod">
          <ac:chgData name="Lucas Maliniak" userId="f4d31b17-3f82-434a-b2c3-44032b613b2a" providerId="ADAL" clId="{A0659530-4D0A-4961-B776-07ED0DA3D2ED}" dt="2024-01-19T23:56:15.813" v="4835" actId="207"/>
          <ac:spMkLst>
            <pc:docMk/>
            <pc:sldMk cId="1926653462" sldId="299"/>
            <ac:spMk id="11" creationId="{B358ED35-57A9-0E71-02D1-404BB250C090}"/>
          </ac:spMkLst>
        </pc:spChg>
        <pc:picChg chg="del">
          <ac:chgData name="Lucas Maliniak" userId="f4d31b17-3f82-434a-b2c3-44032b613b2a" providerId="ADAL" clId="{A0659530-4D0A-4961-B776-07ED0DA3D2ED}" dt="2024-01-19T23:56:10.199" v="4833" actId="478"/>
          <ac:picMkLst>
            <pc:docMk/>
            <pc:sldMk cId="1926653462" sldId="299"/>
            <ac:picMk id="6" creationId="{29E72E89-A6C9-CBCD-C84A-776A7141ED79}"/>
          </ac:picMkLst>
        </pc:picChg>
      </pc:sldChg>
      <pc:sldChg chg="add del">
        <pc:chgData name="Lucas Maliniak" userId="f4d31b17-3f82-434a-b2c3-44032b613b2a" providerId="ADAL" clId="{A0659530-4D0A-4961-B776-07ED0DA3D2ED}" dt="2024-01-19T23:56:08.141" v="4831"/>
        <pc:sldMkLst>
          <pc:docMk/>
          <pc:sldMk cId="3456042306" sldId="29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027981-E09F-854E-88D6-17CA03D11D5D}" type="datetimeFigureOut">
              <a:rPr lang="en-US" smtClean="0"/>
              <a:t>02/20/2024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9E5D78-8087-9C4A-BB68-D5E6387D1F5A}" type="slidenum">
              <a:rPr lang="en-US" smtClean="0"/>
              <a:t>‹#›</a:t>
            </a:fld>
            <a:endParaRPr lang="en-US"/>
          </a:p>
        </p:txBody>
      </p:sp>
    </p:spTree>
    <p:extLst>
      <p:ext uri="{BB962C8B-B14F-4D97-AF65-F5344CB8AC3E}">
        <p14:creationId xmlns:p14="http://schemas.microsoft.com/office/powerpoint/2010/main" val="4278211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3331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[Optional] This is to help students understand the balance and difference between talking about what they did and articulating how they are a good employee / team member / student, etc.</a:t>
            </a:r>
            <a:br>
              <a:rPr lang="en-US" dirty="0"/>
            </a:br>
            <a:br>
              <a:rPr lang="en-US" dirty="0"/>
            </a:br>
            <a:r>
              <a:rPr lang="en-US" dirty="0"/>
              <a:t>Centered around the “5 Whys” line of thinking and helps them guide their audience to what they want to tell them. It helps with culling content that is wasteful (ex. 5 bullet points that talk about the same thing) and give them clarity on what exactly their bullet points are thinking of.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can be changed. </a:t>
            </a:r>
          </a:p>
          <a:p>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12</a:t>
            </a:fld>
            <a:endParaRPr lang="en-US"/>
          </a:p>
        </p:txBody>
      </p:sp>
    </p:spTree>
    <p:extLst>
      <p:ext uri="{BB962C8B-B14F-4D97-AF65-F5344CB8AC3E}">
        <p14:creationId xmlns:p14="http://schemas.microsoft.com/office/powerpoint/2010/main" val="951407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Lots of cover letter formats have “references upon request” and this helps focus more on what matters with the limited space of a resume.</a:t>
            </a:r>
          </a:p>
        </p:txBody>
      </p:sp>
      <p:sp>
        <p:nvSpPr>
          <p:cNvPr id="4" name="Slide Number Placeholder 3"/>
          <p:cNvSpPr>
            <a:spLocks noGrp="1"/>
          </p:cNvSpPr>
          <p:nvPr>
            <p:ph type="sldNum" sz="quarter" idx="5"/>
          </p:nvPr>
        </p:nvSpPr>
        <p:spPr/>
        <p:txBody>
          <a:bodyPr/>
          <a:lstStyle/>
          <a:p>
            <a:fld id="{4B9E5D78-8087-9C4A-BB68-D5E6387D1F5A}" type="slidenum">
              <a:rPr lang="en-US" smtClean="0"/>
              <a:t>13</a:t>
            </a:fld>
            <a:endParaRPr lang="en-US"/>
          </a:p>
        </p:txBody>
      </p:sp>
    </p:spTree>
    <p:extLst>
      <p:ext uri="{BB962C8B-B14F-4D97-AF65-F5344CB8AC3E}">
        <p14:creationId xmlns:p14="http://schemas.microsoft.com/office/powerpoint/2010/main" val="1782885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to facilitate a more stylized approach – can be removed if not needed.</a:t>
            </a:r>
          </a:p>
        </p:txBody>
      </p:sp>
      <p:sp>
        <p:nvSpPr>
          <p:cNvPr id="4" name="Slide Number Placeholder 3"/>
          <p:cNvSpPr>
            <a:spLocks noGrp="1"/>
          </p:cNvSpPr>
          <p:nvPr>
            <p:ph type="sldNum" sz="quarter" idx="5"/>
          </p:nvPr>
        </p:nvSpPr>
        <p:spPr/>
        <p:txBody>
          <a:bodyPr/>
          <a:lstStyle/>
          <a:p>
            <a:fld id="{4B9E5D78-8087-9C4A-BB68-D5E6387D1F5A}" type="slidenum">
              <a:rPr lang="en-US" smtClean="0"/>
              <a:t>14</a:t>
            </a:fld>
            <a:endParaRPr lang="en-US"/>
          </a:p>
        </p:txBody>
      </p:sp>
    </p:spTree>
    <p:extLst>
      <p:ext uri="{BB962C8B-B14F-4D97-AF65-F5344CB8AC3E}">
        <p14:creationId xmlns:p14="http://schemas.microsoft.com/office/powerpoint/2010/main" val="933106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Encourages students to still trust templates and not go too far off the deep-end of not using a template for the sake of doing their own thing. </a:t>
            </a:r>
          </a:p>
        </p:txBody>
      </p:sp>
      <p:sp>
        <p:nvSpPr>
          <p:cNvPr id="4" name="Slide Number Placeholder 3"/>
          <p:cNvSpPr>
            <a:spLocks noGrp="1"/>
          </p:cNvSpPr>
          <p:nvPr>
            <p:ph type="sldNum" sz="quarter" idx="5"/>
          </p:nvPr>
        </p:nvSpPr>
        <p:spPr/>
        <p:txBody>
          <a:bodyPr/>
          <a:lstStyle/>
          <a:p>
            <a:fld id="{4B9E5D78-8087-9C4A-BB68-D5E6387D1F5A}" type="slidenum">
              <a:rPr lang="en-US" smtClean="0"/>
              <a:t>15</a:t>
            </a:fld>
            <a:endParaRPr lang="en-US"/>
          </a:p>
        </p:txBody>
      </p:sp>
    </p:spTree>
    <p:extLst>
      <p:ext uri="{BB962C8B-B14F-4D97-AF65-F5344CB8AC3E}">
        <p14:creationId xmlns:p14="http://schemas.microsoft.com/office/powerpoint/2010/main" val="2700032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16</a:t>
            </a:fld>
            <a:endParaRPr lang="en-US"/>
          </a:p>
        </p:txBody>
      </p:sp>
    </p:spTree>
    <p:extLst>
      <p:ext uri="{BB962C8B-B14F-4D97-AF65-F5344CB8AC3E}">
        <p14:creationId xmlns:p14="http://schemas.microsoft.com/office/powerpoint/2010/main" val="584200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17</a:t>
            </a:fld>
            <a:endParaRPr lang="en-US"/>
          </a:p>
        </p:txBody>
      </p:sp>
    </p:spTree>
    <p:extLst>
      <p:ext uri="{BB962C8B-B14F-4D97-AF65-F5344CB8AC3E}">
        <p14:creationId xmlns:p14="http://schemas.microsoft.com/office/powerpoint/2010/main" val="1733868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refer to the facilitator guide for this exercise.</a:t>
            </a:r>
          </a:p>
        </p:txBody>
      </p:sp>
      <p:sp>
        <p:nvSpPr>
          <p:cNvPr id="4" name="Slide Number Placeholder 3"/>
          <p:cNvSpPr>
            <a:spLocks noGrp="1"/>
          </p:cNvSpPr>
          <p:nvPr>
            <p:ph type="sldNum" sz="quarter" idx="5"/>
          </p:nvPr>
        </p:nvSpPr>
        <p:spPr/>
        <p:txBody>
          <a:bodyPr/>
          <a:lstStyle/>
          <a:p>
            <a:fld id="{4B9E5D78-8087-9C4A-BB68-D5E6387D1F5A}" type="slidenum">
              <a:rPr lang="en-US" smtClean="0"/>
              <a:t>18</a:t>
            </a:fld>
            <a:endParaRPr lang="en-US"/>
          </a:p>
        </p:txBody>
      </p:sp>
    </p:spTree>
    <p:extLst>
      <p:ext uri="{BB962C8B-B14F-4D97-AF65-F5344CB8AC3E}">
        <p14:creationId xmlns:p14="http://schemas.microsoft.com/office/powerpoint/2010/main" val="38283981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facilitator will switch to a software (</a:t>
            </a:r>
            <a:r>
              <a:rPr lang="en-US" dirty="0" err="1"/>
              <a:t>PollEv</a:t>
            </a:r>
            <a:r>
              <a:rPr lang="en-US" dirty="0"/>
              <a:t> for </a:t>
            </a:r>
            <a:r>
              <a:rPr lang="en-US" dirty="0" err="1"/>
              <a:t>TalentED</a:t>
            </a:r>
            <a:r>
              <a:rPr lang="en-US" dirty="0"/>
              <a:t> YYC – see checklist document for log-in info) for participants to use their mobile device to answer this question and see the answers of the group.</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Franklin Gothic Medium Cond"/>
                <a:cs typeface="Calibri"/>
              </a:rPr>
              <a:t>Everyone please share 1 thing you will do differently on your resume and/or cover letter the next time you edit it. </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1443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Overview of the 10 common mistakes students make. </a:t>
            </a:r>
          </a:p>
        </p:txBody>
      </p:sp>
      <p:sp>
        <p:nvSpPr>
          <p:cNvPr id="4" name="Slide Number Placeholder 3"/>
          <p:cNvSpPr>
            <a:spLocks noGrp="1"/>
          </p:cNvSpPr>
          <p:nvPr>
            <p:ph type="sldNum" sz="quarter" idx="5"/>
          </p:nvPr>
        </p:nvSpPr>
        <p:spPr/>
        <p:txBody>
          <a:bodyPr/>
          <a:lstStyle/>
          <a:p>
            <a:fld id="{4B9E5D78-8087-9C4A-BB68-D5E6387D1F5A}" type="slidenum">
              <a:rPr lang="en-US" smtClean="0"/>
              <a:t>3</a:t>
            </a:fld>
            <a:endParaRPr lang="en-US"/>
          </a:p>
        </p:txBody>
      </p:sp>
    </p:spTree>
    <p:extLst>
      <p:ext uri="{BB962C8B-B14F-4D97-AF65-F5344CB8AC3E}">
        <p14:creationId xmlns:p14="http://schemas.microsoft.com/office/powerpoint/2010/main" val="939149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essentially about helping students articulate why they might be applying for such a role. Lots may downplay their excitement to be professional or also they may genuinely not know why they are applying. </a:t>
            </a:r>
            <a:br>
              <a:rPr lang="en-US" dirty="0"/>
            </a:br>
            <a:br>
              <a:rPr lang="en-US" dirty="0"/>
            </a:br>
            <a:r>
              <a:rPr lang="en-US" dirty="0"/>
              <a:t>This is to tie in things like SMART Goals – or reflection – and provide them confidence and certainty as to why they are applying besides for money. </a:t>
            </a:r>
            <a:br>
              <a:rPr lang="en-US" dirty="0"/>
            </a:br>
            <a:br>
              <a:rPr lang="en-US" dirty="0"/>
            </a:br>
            <a:r>
              <a:rPr lang="en-US" dirty="0"/>
              <a:t>You can change the examples out based on the audience or event. The sustainability one was for an eco/green workshop. </a:t>
            </a:r>
            <a:br>
              <a:rPr lang="en-US" dirty="0"/>
            </a:br>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5</a:t>
            </a:fld>
            <a:endParaRPr lang="en-US"/>
          </a:p>
        </p:txBody>
      </p:sp>
    </p:spTree>
    <p:extLst>
      <p:ext uri="{BB962C8B-B14F-4D97-AF65-F5344CB8AC3E}">
        <p14:creationId xmlns:p14="http://schemas.microsoft.com/office/powerpoint/2010/main" val="1505145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[Continued] This slide is essentially about helping students articulate why they might be applying for such a role. Lots may downplay their excitement to be professional or also they may genuinely not know why they are applying. </a:t>
            </a:r>
            <a:br>
              <a:rPr lang="en-US" dirty="0"/>
            </a:br>
            <a:br>
              <a:rPr lang="en-US" dirty="0"/>
            </a:br>
            <a:r>
              <a:rPr lang="en-US" dirty="0"/>
              <a:t>This is to tie in things like SMART Goals – or reflection – and provide them confidence and certainty as to why they are applying besides for money. </a:t>
            </a:r>
            <a:br>
              <a:rPr lang="en-US" dirty="0"/>
            </a:br>
            <a:br>
              <a:rPr lang="en-US" dirty="0"/>
            </a:br>
            <a:r>
              <a:rPr lang="en-US" dirty="0"/>
              <a:t>You can change the examples out based on the audience or event. The sustainability one was for an eco/green workshop. </a:t>
            </a:r>
            <a:br>
              <a:rPr lang="en-US" dirty="0"/>
            </a:br>
            <a:endParaRPr lang="en-US" dirty="0"/>
          </a:p>
          <a:p>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6</a:t>
            </a:fld>
            <a:endParaRPr lang="en-US"/>
          </a:p>
        </p:txBody>
      </p:sp>
    </p:spTree>
    <p:extLst>
      <p:ext uri="{BB962C8B-B14F-4D97-AF65-F5344CB8AC3E}">
        <p14:creationId xmlns:p14="http://schemas.microsoft.com/office/powerpoint/2010/main" val="2565196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Lots of cover letter formats have “to whom it may concern” and “I found your job at” which a lot of HR agree is a waste of space and attention in the few seconds they may have to review your application. </a:t>
            </a:r>
          </a:p>
        </p:txBody>
      </p:sp>
      <p:sp>
        <p:nvSpPr>
          <p:cNvPr id="4" name="Slide Number Placeholder 3"/>
          <p:cNvSpPr>
            <a:spLocks noGrp="1"/>
          </p:cNvSpPr>
          <p:nvPr>
            <p:ph type="sldNum" sz="quarter" idx="5"/>
          </p:nvPr>
        </p:nvSpPr>
        <p:spPr/>
        <p:txBody>
          <a:bodyPr/>
          <a:lstStyle/>
          <a:p>
            <a:fld id="{4B9E5D78-8087-9C4A-BB68-D5E6387D1F5A}" type="slidenum">
              <a:rPr lang="en-US" smtClean="0"/>
              <a:t>7</a:t>
            </a:fld>
            <a:endParaRPr lang="en-US"/>
          </a:p>
        </p:txBody>
      </p:sp>
    </p:spTree>
    <p:extLst>
      <p:ext uri="{BB962C8B-B14F-4D97-AF65-F5344CB8AC3E}">
        <p14:creationId xmlns:p14="http://schemas.microsoft.com/office/powerpoint/2010/main" val="3741959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one is for the people who have a “123 Street Name, Calgary, Alberta, A1B 2C3” style on their resumes – which also is on a lot of formats dating back to before 2000s when applications were mailed in. Think of it this way, LinkedIn asks for your city, not your exact house, to share in professional networks.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9E5D78-8087-9C4A-BB68-D5E6387D1F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8312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help students understand the downsides to general language like the usage of “advanced” vs. “proficient” and help them understand how to better articulate what exactly their comfort level or skill is at. </a:t>
            </a:r>
            <a:br>
              <a:rPr lang="en-US" dirty="0"/>
            </a:br>
            <a:br>
              <a:rPr lang="en-US" dirty="0"/>
            </a:br>
            <a:r>
              <a:rPr lang="en-US" dirty="0"/>
              <a:t>Examples can be swapped out based on audience or event. </a:t>
            </a:r>
          </a:p>
        </p:txBody>
      </p:sp>
      <p:sp>
        <p:nvSpPr>
          <p:cNvPr id="4" name="Slide Number Placeholder 3"/>
          <p:cNvSpPr>
            <a:spLocks noGrp="1"/>
          </p:cNvSpPr>
          <p:nvPr>
            <p:ph type="sldNum" sz="quarter" idx="5"/>
          </p:nvPr>
        </p:nvSpPr>
        <p:spPr/>
        <p:txBody>
          <a:bodyPr/>
          <a:lstStyle/>
          <a:p>
            <a:fld id="{4B9E5D78-8087-9C4A-BB68-D5E6387D1F5A}" type="slidenum">
              <a:rPr lang="en-US" smtClean="0"/>
              <a:t>9</a:t>
            </a:fld>
            <a:endParaRPr lang="en-US"/>
          </a:p>
        </p:txBody>
      </p:sp>
    </p:spTree>
    <p:extLst>
      <p:ext uri="{BB962C8B-B14F-4D97-AF65-F5344CB8AC3E}">
        <p14:creationId xmlns:p14="http://schemas.microsoft.com/office/powerpoint/2010/main" val="2510337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thought process is, when all the students start writing resumes, they tend to have generic lines without knowing how generic it is. Lots of students do the same projects or are “looking for jobs” this is meant to help guide them to a more specific approach that will ensure each student in the room has more unique lines.</a:t>
            </a:r>
          </a:p>
          <a:p>
            <a:endParaRPr lang="en-US" dirty="0"/>
          </a:p>
          <a:p>
            <a:r>
              <a:rPr lang="en-US" dirty="0"/>
              <a:t>Example can be changed based on event or audience.</a:t>
            </a:r>
          </a:p>
          <a:p>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10</a:t>
            </a:fld>
            <a:endParaRPr lang="en-US"/>
          </a:p>
        </p:txBody>
      </p:sp>
    </p:spTree>
    <p:extLst>
      <p:ext uri="{BB962C8B-B14F-4D97-AF65-F5344CB8AC3E}">
        <p14:creationId xmlns:p14="http://schemas.microsoft.com/office/powerpoint/2010/main" val="1254584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to help students understand the balance and difference between talking about what they did and articulating how they are a good employee / team member / student, etc.</a:t>
            </a:r>
            <a:br>
              <a:rPr lang="en-US" dirty="0"/>
            </a:br>
            <a:br>
              <a:rPr lang="en-US" dirty="0"/>
            </a:br>
            <a:r>
              <a:rPr lang="en-US" dirty="0"/>
              <a:t>Centered around the “5 Whys” line of thinking and helps them guide their audience to what they want to tell them. It helps with culling content that is wasteful (ex. 5 bullet points that talk about the same thing) and give them clarity on what exactly their bullet points are thinking of.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can be changed. </a:t>
            </a:r>
          </a:p>
          <a:p>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11</a:t>
            </a:fld>
            <a:endParaRPr lang="en-US"/>
          </a:p>
        </p:txBody>
      </p:sp>
    </p:spTree>
    <p:extLst>
      <p:ext uri="{BB962C8B-B14F-4D97-AF65-F5344CB8AC3E}">
        <p14:creationId xmlns:p14="http://schemas.microsoft.com/office/powerpoint/2010/main" val="3692327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tiff"/><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15.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tiff"/><Relationship Id="rId10" Type="http://schemas.openxmlformats.org/officeDocument/2006/relationships/image" Target="../media/image11.jpeg"/><Relationship Id="rId4" Type="http://schemas.openxmlformats.org/officeDocument/2006/relationships/image" Target="../media/image16.png"/><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5529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928079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52247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89526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793427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172171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689511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02/20/2024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343826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02/20/2024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85477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02/20/2024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1937847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22768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2916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96883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0950620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0778160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Last Slide">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9FC157D-98AF-AE02-BEDE-E5727E122264}"/>
              </a:ext>
            </a:extLst>
          </p:cNvPr>
          <p:cNvSpPr/>
          <p:nvPr userDrawn="1"/>
        </p:nvSpPr>
        <p:spPr>
          <a:xfrm>
            <a:off x="-101600" y="5991326"/>
            <a:ext cx="13032509" cy="1102203"/>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076" name="Picture 4" descr="A picture containing graphics, art&#10;&#10;Description automatically generated">
            <a:extLst>
              <a:ext uri="{FF2B5EF4-FFF2-40B4-BE49-F238E27FC236}">
                <a16:creationId xmlns:a16="http://schemas.microsoft.com/office/drawing/2014/main" id="{C95325BD-FB2B-C2F4-879C-0C12344D5E14}"/>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2012806"/>
            <a:ext cx="6715125" cy="37814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DEEC674D-05D2-0D36-F95F-E08BEC31EFBF}"/>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644986" y="408997"/>
            <a:ext cx="5229185" cy="72505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a:extLst>
              <a:ext uri="{FF2B5EF4-FFF2-40B4-BE49-F238E27FC236}">
                <a16:creationId xmlns:a16="http://schemas.microsoft.com/office/drawing/2014/main" id="{F28BBA9F-E140-3C60-9744-F1C74D911949}"/>
              </a:ext>
            </a:extLst>
          </p:cNvPr>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4998172" y="0"/>
            <a:ext cx="1533525" cy="15430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logo with blue lines and a white background&#10;&#10;Description automatically generated">
            <a:extLst>
              <a:ext uri="{FF2B5EF4-FFF2-40B4-BE49-F238E27FC236}">
                <a16:creationId xmlns:a16="http://schemas.microsoft.com/office/drawing/2014/main" id="{A251A78A-CF94-34B9-6FD1-53F6A74565F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38461" y="6055979"/>
            <a:ext cx="1534418" cy="805840"/>
          </a:xfrm>
          <a:prstGeom prst="rect">
            <a:avLst/>
          </a:prstGeom>
        </p:spPr>
      </p:pic>
      <p:pic>
        <p:nvPicPr>
          <p:cNvPr id="9" name="Picture 8" descr="A black and white logo&#10;&#10;Description automatically generated">
            <a:extLst>
              <a:ext uri="{FF2B5EF4-FFF2-40B4-BE49-F238E27FC236}">
                <a16:creationId xmlns:a16="http://schemas.microsoft.com/office/drawing/2014/main" id="{FD6D15F4-42D2-E3B0-DF0B-9F03DDA8D6BD}"/>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64788" y="6261523"/>
            <a:ext cx="1263053" cy="375766"/>
          </a:xfrm>
          <a:prstGeom prst="rect">
            <a:avLst/>
          </a:prstGeom>
        </p:spPr>
      </p:pic>
      <p:pic>
        <p:nvPicPr>
          <p:cNvPr id="10" name="Picture 9" descr="A black background with red text&#10;&#10;Description automatically generated">
            <a:extLst>
              <a:ext uri="{FF2B5EF4-FFF2-40B4-BE49-F238E27FC236}">
                <a16:creationId xmlns:a16="http://schemas.microsoft.com/office/drawing/2014/main" id="{C938DB48-14F9-9300-A835-5595DCA08B61}"/>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645295" y="6231421"/>
            <a:ext cx="801347" cy="528170"/>
          </a:xfrm>
          <a:prstGeom prst="rect">
            <a:avLst/>
          </a:prstGeom>
        </p:spPr>
      </p:pic>
      <p:pic>
        <p:nvPicPr>
          <p:cNvPr id="11" name="Picture 10" descr="A close-up of a logo&#10;&#10;Description automatically generated">
            <a:extLst>
              <a:ext uri="{FF2B5EF4-FFF2-40B4-BE49-F238E27FC236}">
                <a16:creationId xmlns:a16="http://schemas.microsoft.com/office/drawing/2014/main" id="{A1BEE5FC-868F-F427-27A1-31FE10AA1D60}"/>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564413" y="6276554"/>
            <a:ext cx="1058621" cy="406917"/>
          </a:xfrm>
          <a:prstGeom prst="rect">
            <a:avLst/>
          </a:prstGeom>
        </p:spPr>
      </p:pic>
      <p:pic>
        <p:nvPicPr>
          <p:cNvPr id="12" name="Picture 11" descr="A black background with orange letters&#10;&#10;Description automatically generated">
            <a:extLst>
              <a:ext uri="{FF2B5EF4-FFF2-40B4-BE49-F238E27FC236}">
                <a16:creationId xmlns:a16="http://schemas.microsoft.com/office/drawing/2014/main" id="{633ED751-1477-175C-E06D-D47F65242A80}"/>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4889595" y="6271313"/>
            <a:ext cx="1137514" cy="406917"/>
          </a:xfrm>
          <a:prstGeom prst="rect">
            <a:avLst/>
          </a:prstGeom>
        </p:spPr>
      </p:pic>
      <p:pic>
        <p:nvPicPr>
          <p:cNvPr id="13" name="Picture 12" descr="A black background with red letters&#10;&#10;Description automatically generated">
            <a:extLst>
              <a:ext uri="{FF2B5EF4-FFF2-40B4-BE49-F238E27FC236}">
                <a16:creationId xmlns:a16="http://schemas.microsoft.com/office/drawing/2014/main" id="{2841094A-FFC6-44B6-4339-91801410E6BF}"/>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6245510" y="6329393"/>
            <a:ext cx="1305100" cy="311893"/>
          </a:xfrm>
          <a:prstGeom prst="rect">
            <a:avLst/>
          </a:prstGeom>
        </p:spPr>
      </p:pic>
      <p:pic>
        <p:nvPicPr>
          <p:cNvPr id="14" name="Picture 13">
            <a:extLst>
              <a:ext uri="{FF2B5EF4-FFF2-40B4-BE49-F238E27FC236}">
                <a16:creationId xmlns:a16="http://schemas.microsoft.com/office/drawing/2014/main" id="{D6E9C857-F952-C4D3-36FE-42C00484A4CE}"/>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7691127" y="6063996"/>
            <a:ext cx="992219" cy="652384"/>
          </a:xfrm>
          <a:prstGeom prst="rect">
            <a:avLst/>
          </a:prstGeom>
        </p:spPr>
      </p:pic>
      <p:pic>
        <p:nvPicPr>
          <p:cNvPr id="15" name="Picture 14" descr="A logo of a university&#10;&#10;Description automatically generated">
            <a:extLst>
              <a:ext uri="{FF2B5EF4-FFF2-40B4-BE49-F238E27FC236}">
                <a16:creationId xmlns:a16="http://schemas.microsoft.com/office/drawing/2014/main" id="{9DF3F342-E98A-A411-B581-8594182BCC10}"/>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9600212" y="6109369"/>
            <a:ext cx="1104670" cy="579209"/>
          </a:xfrm>
          <a:prstGeom prst="rect">
            <a:avLst/>
          </a:prstGeom>
        </p:spPr>
      </p:pic>
      <p:pic>
        <p:nvPicPr>
          <p:cNvPr id="16" name="Picture 15" descr="A logo with colorful ribbons&#10;&#10;Description automatically generated">
            <a:extLst>
              <a:ext uri="{FF2B5EF4-FFF2-40B4-BE49-F238E27FC236}">
                <a16:creationId xmlns:a16="http://schemas.microsoft.com/office/drawing/2014/main" id="{B0069336-014B-3EBE-E341-CE139B83FCA1}"/>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8904480" y="6065215"/>
            <a:ext cx="448969" cy="652384"/>
          </a:xfrm>
          <a:prstGeom prst="rect">
            <a:avLst/>
          </a:prstGeom>
        </p:spPr>
      </p:pic>
      <p:pic>
        <p:nvPicPr>
          <p:cNvPr id="17" name="Picture 16" descr="A black background with white text&#10;&#10;Description automatically generated">
            <a:extLst>
              <a:ext uri="{FF2B5EF4-FFF2-40B4-BE49-F238E27FC236}">
                <a16:creationId xmlns:a16="http://schemas.microsoft.com/office/drawing/2014/main" id="{88994C74-49F7-C792-61AC-5B29A18C5D11}"/>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0732590" y="6279995"/>
            <a:ext cx="1262794" cy="395762"/>
          </a:xfrm>
          <a:prstGeom prst="rect">
            <a:avLst/>
          </a:prstGeom>
        </p:spPr>
      </p:pic>
    </p:spTree>
    <p:extLst>
      <p:ext uri="{BB962C8B-B14F-4D97-AF65-F5344CB8AC3E}">
        <p14:creationId xmlns:p14="http://schemas.microsoft.com/office/powerpoint/2010/main" val="761948573"/>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Left Page w/ logos">
    <p:bg>
      <p:bgRef idx="1002">
        <a:schemeClr val="bg2"/>
      </p:bgRef>
    </p:bg>
    <p:spTree>
      <p:nvGrpSpPr>
        <p:cNvPr id="1" name=""/>
        <p:cNvGrpSpPr/>
        <p:nvPr/>
      </p:nvGrpSpPr>
      <p:grpSpPr>
        <a:xfrm>
          <a:off x="0" y="0"/>
          <a:ext cx="0" cy="0"/>
          <a:chOff x="0" y="0"/>
          <a:chExt cx="0" cy="0"/>
        </a:xfrm>
      </p:grpSpPr>
      <p:pic>
        <p:nvPicPr>
          <p:cNvPr id="25" name="Picture 24" descr="A logo with blue lines and a white background&#10;&#10;Description automatically generated">
            <a:extLst>
              <a:ext uri="{FF2B5EF4-FFF2-40B4-BE49-F238E27FC236}">
                <a16:creationId xmlns:a16="http://schemas.microsoft.com/office/drawing/2014/main" id="{07BE19F6-208F-494F-8D3D-911526D527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38461" y="6055979"/>
            <a:ext cx="1534418" cy="805840"/>
          </a:xfrm>
          <a:prstGeom prst="rect">
            <a:avLst/>
          </a:prstGeom>
        </p:spPr>
      </p:pic>
      <p:pic>
        <p:nvPicPr>
          <p:cNvPr id="1029" name="Picture 5" descr="A red triangle on a black background&#10;&#10;Description automatically generated">
            <a:extLst>
              <a:ext uri="{FF2B5EF4-FFF2-40B4-BE49-F238E27FC236}">
                <a16:creationId xmlns:a16="http://schemas.microsoft.com/office/drawing/2014/main" id="{3B4D715F-C958-2ED7-B8E4-F12F7DF7B1C3}"/>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8904480" y="0"/>
            <a:ext cx="1034521" cy="102374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black background with a black square&#10;&#10;Description automatically generated">
            <a:extLst>
              <a:ext uri="{FF2B5EF4-FFF2-40B4-BE49-F238E27FC236}">
                <a16:creationId xmlns:a16="http://schemas.microsoft.com/office/drawing/2014/main" id="{9FBAAADE-F348-C5D0-4A29-A54EF064215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78519" y="227684"/>
            <a:ext cx="1884105" cy="257636"/>
          </a:xfrm>
          <a:prstGeom prst="rect">
            <a:avLst/>
          </a:prstGeom>
        </p:spPr>
      </p:pic>
      <p:sp>
        <p:nvSpPr>
          <p:cNvPr id="17" name="Rectangle 16">
            <a:extLst>
              <a:ext uri="{FF2B5EF4-FFF2-40B4-BE49-F238E27FC236}">
                <a16:creationId xmlns:a16="http://schemas.microsoft.com/office/drawing/2014/main" id="{F7A6E0C4-1539-D6D4-8D8D-7E7A0D88BE26}"/>
              </a:ext>
            </a:extLst>
          </p:cNvPr>
          <p:cNvSpPr/>
          <p:nvPr userDrawn="1"/>
        </p:nvSpPr>
        <p:spPr>
          <a:xfrm>
            <a:off x="0" y="1470966"/>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9" name="Picture 18" descr="A black and white logo&#10;&#10;Description automatically generated">
            <a:extLst>
              <a:ext uri="{FF2B5EF4-FFF2-40B4-BE49-F238E27FC236}">
                <a16:creationId xmlns:a16="http://schemas.microsoft.com/office/drawing/2014/main" id="{24FC5331-313C-048F-24C4-776E54D650D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64788" y="6261523"/>
            <a:ext cx="1263053" cy="375766"/>
          </a:xfrm>
          <a:prstGeom prst="rect">
            <a:avLst/>
          </a:prstGeom>
        </p:spPr>
      </p:pic>
      <p:pic>
        <p:nvPicPr>
          <p:cNvPr id="21" name="Picture 20" descr="A black background with red text&#10;&#10;Description automatically generated">
            <a:extLst>
              <a:ext uri="{FF2B5EF4-FFF2-40B4-BE49-F238E27FC236}">
                <a16:creationId xmlns:a16="http://schemas.microsoft.com/office/drawing/2014/main" id="{DD9ED4B8-6B75-F1B0-13E4-71D91D17BBE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645295" y="6231421"/>
            <a:ext cx="801347" cy="528170"/>
          </a:xfrm>
          <a:prstGeom prst="rect">
            <a:avLst/>
          </a:prstGeom>
        </p:spPr>
      </p:pic>
      <p:pic>
        <p:nvPicPr>
          <p:cNvPr id="23" name="Picture 22" descr="A close-up of a logo&#10;&#10;Description automatically generated">
            <a:extLst>
              <a:ext uri="{FF2B5EF4-FFF2-40B4-BE49-F238E27FC236}">
                <a16:creationId xmlns:a16="http://schemas.microsoft.com/office/drawing/2014/main" id="{B338D770-D91E-8434-BA5B-12A90AC64DC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564413" y="6276554"/>
            <a:ext cx="1058621" cy="406917"/>
          </a:xfrm>
          <a:prstGeom prst="rect">
            <a:avLst/>
          </a:prstGeom>
        </p:spPr>
      </p:pic>
      <p:pic>
        <p:nvPicPr>
          <p:cNvPr id="27" name="Picture 26" descr="A black background with orange letters&#10;&#10;Description automatically generated">
            <a:extLst>
              <a:ext uri="{FF2B5EF4-FFF2-40B4-BE49-F238E27FC236}">
                <a16:creationId xmlns:a16="http://schemas.microsoft.com/office/drawing/2014/main" id="{45972811-15D2-CE69-F3F5-EA4DE5A3DDD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889595" y="6271313"/>
            <a:ext cx="1137514" cy="406917"/>
          </a:xfrm>
          <a:prstGeom prst="rect">
            <a:avLst/>
          </a:prstGeom>
        </p:spPr>
      </p:pic>
      <p:pic>
        <p:nvPicPr>
          <p:cNvPr id="29" name="Picture 28" descr="A black background with red letters&#10;&#10;Description automatically generated">
            <a:extLst>
              <a:ext uri="{FF2B5EF4-FFF2-40B4-BE49-F238E27FC236}">
                <a16:creationId xmlns:a16="http://schemas.microsoft.com/office/drawing/2014/main" id="{7EFB6EF0-9B85-9194-B94A-D34571973703}"/>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6245510" y="6329393"/>
            <a:ext cx="1305100" cy="311893"/>
          </a:xfrm>
          <a:prstGeom prst="rect">
            <a:avLst/>
          </a:prstGeom>
        </p:spPr>
      </p:pic>
      <p:pic>
        <p:nvPicPr>
          <p:cNvPr id="31" name="Picture 30">
            <a:extLst>
              <a:ext uri="{FF2B5EF4-FFF2-40B4-BE49-F238E27FC236}">
                <a16:creationId xmlns:a16="http://schemas.microsoft.com/office/drawing/2014/main" id="{D88F7714-1638-3AD5-3E66-289353F2F890}"/>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7691127" y="6063996"/>
            <a:ext cx="992219" cy="652384"/>
          </a:xfrm>
          <a:prstGeom prst="rect">
            <a:avLst/>
          </a:prstGeom>
        </p:spPr>
      </p:pic>
      <p:pic>
        <p:nvPicPr>
          <p:cNvPr id="33" name="Picture 32" descr="A logo of a university&#10;&#10;Description automatically generated">
            <a:extLst>
              <a:ext uri="{FF2B5EF4-FFF2-40B4-BE49-F238E27FC236}">
                <a16:creationId xmlns:a16="http://schemas.microsoft.com/office/drawing/2014/main" id="{31B6517A-063A-49B8-9F9D-F5EFB7A3F310}"/>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9600212" y="6109369"/>
            <a:ext cx="1104670" cy="579209"/>
          </a:xfrm>
          <a:prstGeom prst="rect">
            <a:avLst/>
          </a:prstGeom>
        </p:spPr>
      </p:pic>
      <p:pic>
        <p:nvPicPr>
          <p:cNvPr id="35" name="Picture 34" descr="A logo with colorful ribbons&#10;&#10;Description automatically generated">
            <a:extLst>
              <a:ext uri="{FF2B5EF4-FFF2-40B4-BE49-F238E27FC236}">
                <a16:creationId xmlns:a16="http://schemas.microsoft.com/office/drawing/2014/main" id="{A37B9CD9-9120-704E-32F9-9E887CC98BB6}"/>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8904480" y="6055979"/>
            <a:ext cx="448969" cy="652384"/>
          </a:xfrm>
          <a:prstGeom prst="rect">
            <a:avLst/>
          </a:prstGeom>
        </p:spPr>
      </p:pic>
      <p:pic>
        <p:nvPicPr>
          <p:cNvPr id="37" name="Picture 36" descr="A black background with white text&#10;&#10;Description automatically generated">
            <a:extLst>
              <a:ext uri="{FF2B5EF4-FFF2-40B4-BE49-F238E27FC236}">
                <a16:creationId xmlns:a16="http://schemas.microsoft.com/office/drawing/2014/main" id="{5712F206-0EEB-869D-D0B8-EC0792DB62B6}"/>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732590" y="6279995"/>
            <a:ext cx="1262794" cy="395762"/>
          </a:xfrm>
          <a:prstGeom prst="rect">
            <a:avLst/>
          </a:prstGeom>
        </p:spPr>
      </p:pic>
    </p:spTree>
    <p:extLst>
      <p:ext uri="{BB962C8B-B14F-4D97-AF65-F5344CB8AC3E}">
        <p14:creationId xmlns:p14="http://schemas.microsoft.com/office/powerpoint/2010/main" val="298247695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602610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17139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02/20/2024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307425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02/20/2024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94925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02/20/2024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454820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20563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21064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02/20/2024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6879767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02/20/2024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38743404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7.xml"/><Relationship Id="rId6" Type="http://schemas.openxmlformats.org/officeDocument/2006/relationships/image" Target="../media/image26.png"/><Relationship Id="rId5" Type="http://schemas.openxmlformats.org/officeDocument/2006/relationships/image" Target="../media/image33.jpe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8.xml"/><Relationship Id="rId6" Type="http://schemas.openxmlformats.org/officeDocument/2006/relationships/image" Target="../media/image26.png"/><Relationship Id="rId5" Type="http://schemas.openxmlformats.org/officeDocument/2006/relationships/image" Target="../media/image34.jpe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9.xml"/><Relationship Id="rId6" Type="http://schemas.openxmlformats.org/officeDocument/2006/relationships/image" Target="../media/image26.png"/><Relationship Id="rId5" Type="http://schemas.openxmlformats.org/officeDocument/2006/relationships/image" Target="../media/image35.jpe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10.xml"/><Relationship Id="rId6" Type="http://schemas.openxmlformats.org/officeDocument/2006/relationships/image" Target="../media/image26.png"/><Relationship Id="rId5" Type="http://schemas.openxmlformats.org/officeDocument/2006/relationships/image" Target="../media/image36.jpe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notesSlide" Target="../notesSlides/notesSlide12.xml"/><Relationship Id="rId7" Type="http://schemas.openxmlformats.org/officeDocument/2006/relationships/image" Target="../media/image38.png"/><Relationship Id="rId2" Type="http://schemas.openxmlformats.org/officeDocument/2006/relationships/slideLayout" Target="../slideLayouts/slideLayout1.xml"/><Relationship Id="rId1" Type="http://schemas.openxmlformats.org/officeDocument/2006/relationships/themeOverride" Target="../theme/themeOverride11.xml"/><Relationship Id="rId6" Type="http://schemas.openxmlformats.org/officeDocument/2006/relationships/hyperlink" Target="https://www.linkedin.com/in/username/" TargetMode="External"/><Relationship Id="rId11" Type="http://schemas.openxmlformats.org/officeDocument/2006/relationships/image" Target="../media/image26.png"/><Relationship Id="rId5" Type="http://schemas.openxmlformats.org/officeDocument/2006/relationships/image" Target="../media/image37.jpeg"/><Relationship Id="rId10" Type="http://schemas.openxmlformats.org/officeDocument/2006/relationships/image" Target="../media/image41.jpeg"/><Relationship Id="rId4" Type="http://schemas.openxmlformats.org/officeDocument/2006/relationships/image" Target="../media/image24.png"/><Relationship Id="rId9"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hemeOverride" Target="../theme/themeOverride12.xml"/><Relationship Id="rId6" Type="http://schemas.openxmlformats.org/officeDocument/2006/relationships/image" Target="../media/image26.png"/><Relationship Id="rId5" Type="http://schemas.openxmlformats.org/officeDocument/2006/relationships/image" Target="../media/image42.jpe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13.xml"/><Relationship Id="rId6" Type="http://schemas.openxmlformats.org/officeDocument/2006/relationships/image" Target="../media/image26.png"/><Relationship Id="rId5" Type="http://schemas.openxmlformats.org/officeDocument/2006/relationships/image" Target="../media/image43.jpe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hemeOverride" Target="../theme/themeOverride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5.xml"/><Relationship Id="rId6" Type="http://schemas.openxmlformats.org/officeDocument/2006/relationships/image" Target="../media/image26.png"/><Relationship Id="rId5" Type="http://schemas.openxmlformats.org/officeDocument/2006/relationships/image" Target="../media/image44.jpe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hemeOverride" Target="../theme/themeOverride1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hemeOverride" Target="../theme/themeOverride1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themeOverride" Target="../theme/themeOverride18.xml"/><Relationship Id="rId5" Type="http://schemas.openxmlformats.org/officeDocument/2006/relationships/image" Target="../media/image26.png"/><Relationship Id="rId4" Type="http://schemas.openxmlformats.org/officeDocument/2006/relationships/image" Target="../media/image45.jpeg"/></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hemeOverride" Target="../theme/themeOverride1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26.png"/><Relationship Id="rId5" Type="http://schemas.openxmlformats.org/officeDocument/2006/relationships/image" Target="../media/image28.jpe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3.xml"/><Relationship Id="rId6" Type="http://schemas.openxmlformats.org/officeDocument/2006/relationships/image" Target="../media/image26.png"/><Relationship Id="rId5" Type="http://schemas.openxmlformats.org/officeDocument/2006/relationships/image" Target="../media/image29.jpe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4.xml"/><Relationship Id="rId6" Type="http://schemas.openxmlformats.org/officeDocument/2006/relationships/image" Target="../media/image26.png"/><Relationship Id="rId5" Type="http://schemas.openxmlformats.org/officeDocument/2006/relationships/image" Target="../media/image30.jpe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5.xml"/><Relationship Id="rId6" Type="http://schemas.openxmlformats.org/officeDocument/2006/relationships/image" Target="../media/image26.png"/><Relationship Id="rId5" Type="http://schemas.openxmlformats.org/officeDocument/2006/relationships/image" Target="../media/image31.jpe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6.xml"/><Relationship Id="rId6" Type="http://schemas.openxmlformats.org/officeDocument/2006/relationships/image" Target="../media/image26.png"/><Relationship Id="rId5" Type="http://schemas.openxmlformats.org/officeDocument/2006/relationships/image" Target="../media/image32.jpe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6" descr="A picture containing graphics, art&#10;&#10;Description automatically generated">
            <a:extLst>
              <a:ext uri="{FF2B5EF4-FFF2-40B4-BE49-F238E27FC236}">
                <a16:creationId xmlns:a16="http://schemas.microsoft.com/office/drawing/2014/main" id="{433B44EA-3901-16E5-B4E7-8ACDA0AFDC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16139"/>
            <a:ext cx="12192000" cy="6858000"/>
          </a:xfrm>
          <a:prstGeom prst="rect">
            <a:avLst/>
          </a:prstGeom>
        </p:spPr>
      </p:pic>
      <p:sp>
        <p:nvSpPr>
          <p:cNvPr id="2" name="Title 1">
            <a:extLst>
              <a:ext uri="{FF2B5EF4-FFF2-40B4-BE49-F238E27FC236}">
                <a16:creationId xmlns:a16="http://schemas.microsoft.com/office/drawing/2014/main" id="{C236C0F9-88AE-0102-D93F-2025E1782514}"/>
              </a:ext>
            </a:extLst>
          </p:cNvPr>
          <p:cNvSpPr>
            <a:spLocks noGrp="1"/>
          </p:cNvSpPr>
          <p:nvPr>
            <p:ph type="title"/>
          </p:nvPr>
        </p:nvSpPr>
        <p:spPr>
          <a:xfrm>
            <a:off x="866775" y="1565275"/>
            <a:ext cx="10515600" cy="1325563"/>
          </a:xfrm>
        </p:spPr>
        <p:txBody>
          <a:bodyPr/>
          <a:lstStyle/>
          <a:p>
            <a:r>
              <a:rPr lang="en-US">
                <a:cs typeface="Calibri Light"/>
              </a:rPr>
              <a:t>Power</a:t>
            </a:r>
            <a:endParaRPr lang="en-US"/>
          </a:p>
        </p:txBody>
      </p:sp>
      <p:sp>
        <p:nvSpPr>
          <p:cNvPr id="4" name="Title 4">
            <a:extLst>
              <a:ext uri="{FF2B5EF4-FFF2-40B4-BE49-F238E27FC236}">
                <a16:creationId xmlns:a16="http://schemas.microsoft.com/office/drawing/2014/main" id="{A430B034-60A6-DF2F-B087-7A4BC7D7FB51}"/>
              </a:ext>
            </a:extLst>
          </p:cNvPr>
          <p:cNvSpPr>
            <a:spLocks noGrp="1"/>
          </p:cNvSpPr>
          <p:nvPr/>
        </p:nvSpPr>
        <p:spPr>
          <a:xfrm>
            <a:off x="809624" y="2613826"/>
            <a:ext cx="7990343" cy="1620078"/>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r>
              <a:rPr lang="en-US" dirty="0">
                <a:solidFill>
                  <a:srgbClr val="A6141C"/>
                </a:solidFill>
                <a:latin typeface="Franklin Gothic Demi Cond"/>
              </a:rPr>
              <a:t>Helping you navigate</a:t>
            </a:r>
            <a:r>
              <a:rPr lang="en-US" dirty="0">
                <a:solidFill>
                  <a:srgbClr val="ED1C29"/>
                </a:solidFill>
                <a:latin typeface="Franklin Gothic Demi Cond"/>
              </a:rPr>
              <a:t> </a:t>
            </a:r>
            <a:br>
              <a:rPr lang="en-US" dirty="0">
                <a:latin typeface="Franklin Gothic Demi Cond"/>
              </a:rPr>
            </a:br>
            <a:r>
              <a:rPr lang="en-US" dirty="0">
                <a:solidFill>
                  <a:srgbClr val="ED1C29"/>
                </a:solidFill>
                <a:latin typeface="Franklin Gothic Demi Cond"/>
              </a:rPr>
              <a:t>Resumes and Cover Letters</a:t>
            </a:r>
          </a:p>
        </p:txBody>
      </p:sp>
      <p:pic>
        <p:nvPicPr>
          <p:cNvPr id="5" name="Picture 5">
            <a:extLst>
              <a:ext uri="{FF2B5EF4-FFF2-40B4-BE49-F238E27FC236}">
                <a16:creationId xmlns:a16="http://schemas.microsoft.com/office/drawing/2014/main" id="{B4011469-B609-3931-E31B-E50435FB73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9625" y="669695"/>
            <a:ext cx="10696575" cy="1480010"/>
          </a:xfrm>
          <a:prstGeom prst="rect">
            <a:avLst/>
          </a:prstGeom>
        </p:spPr>
      </p:pic>
      <p:pic>
        <p:nvPicPr>
          <p:cNvPr id="7" name="Picture 7">
            <a:extLst>
              <a:ext uri="{FF2B5EF4-FFF2-40B4-BE49-F238E27FC236}">
                <a16:creationId xmlns:a16="http://schemas.microsoft.com/office/drawing/2014/main" id="{F69BFB9B-5C86-DA7B-61AB-7327C70476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440000">
            <a:off x="8805595" y="3456384"/>
            <a:ext cx="2573631" cy="2565418"/>
          </a:xfrm>
          <a:prstGeom prst="rect">
            <a:avLst/>
          </a:prstGeom>
        </p:spPr>
      </p:pic>
      <p:sp>
        <p:nvSpPr>
          <p:cNvPr id="3" name="TextBox 2">
            <a:extLst>
              <a:ext uri="{FF2B5EF4-FFF2-40B4-BE49-F238E27FC236}">
                <a16:creationId xmlns:a16="http://schemas.microsoft.com/office/drawing/2014/main" id="{0242FE3E-9379-B37E-14A6-4039472F45A8}"/>
              </a:ext>
            </a:extLst>
          </p:cNvPr>
          <p:cNvSpPr txBox="1"/>
          <p:nvPr/>
        </p:nvSpPr>
        <p:spPr>
          <a:xfrm>
            <a:off x="10446925" y="6514629"/>
            <a:ext cx="16510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endParaRPr lang="en-US" sz="1200">
              <a:solidFill>
                <a:schemeClr val="bg1"/>
              </a:solidFill>
              <a:latin typeface="Verdana"/>
              <a:ea typeface="Verdana"/>
              <a:cs typeface="Calibri"/>
            </a:endParaRPr>
          </a:p>
        </p:txBody>
      </p:sp>
    </p:spTree>
    <p:extLst>
      <p:ext uri="{BB962C8B-B14F-4D97-AF65-F5344CB8AC3E}">
        <p14:creationId xmlns:p14="http://schemas.microsoft.com/office/powerpoint/2010/main" val="1886209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sitting cross legged with a camera in front of her face&#10;&#10;Description automatically generated">
            <a:extLst>
              <a:ext uri="{FF2B5EF4-FFF2-40B4-BE49-F238E27FC236}">
                <a16:creationId xmlns:a16="http://schemas.microsoft.com/office/drawing/2014/main" id="{F70CC535-B9DE-6AB1-A526-364AF45B6C7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729728" y="0"/>
            <a:ext cx="4462272" cy="6175248"/>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Not sharing your uniqueness</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416868"/>
          </a:xfrm>
          <a:prstGeom prst="rect">
            <a:avLst/>
          </a:prstGeom>
          <a:noFill/>
        </p:spPr>
        <p:txBody>
          <a:bodyPr wrap="square" lIns="91440" tIns="45720" rIns="91440" bIns="45720" anchor="t">
            <a:spAutoFit/>
          </a:bodyPr>
          <a:lstStyle/>
          <a:p>
            <a:endParaRPr lang="en-US" sz="2000" dirty="0">
              <a:solidFill>
                <a:srgbClr val="000000"/>
              </a:solidFill>
              <a:latin typeface="Franklin Gothic Medium Cond"/>
              <a:cs typeface="Calibri"/>
            </a:endParaRP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If bullet points on your resume could be copy and pasted onto someone else’s resume, and it still makes sense – then they shouldn’t be on yours. </a:t>
            </a: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There are lots of people in Calgary who can make the same claims as you. </a:t>
            </a:r>
          </a:p>
          <a:p>
            <a:pPr marL="800100" lvl="1" indent="-342900">
              <a:buFont typeface="Arial" panose="020B0604020202020204" pitchFamily="34" charset="0"/>
              <a:buChar char="•"/>
            </a:pPr>
            <a:r>
              <a:rPr lang="en-US" dirty="0">
                <a:solidFill>
                  <a:srgbClr val="222222"/>
                </a:solidFill>
                <a:effectLst/>
                <a:latin typeface="Calibri" panose="020F0502020204030204" pitchFamily="34" charset="0"/>
                <a:ea typeface="Calibri" panose="020F0502020204030204" pitchFamily="34" charset="0"/>
              </a:rPr>
              <a:t>In the 2021-2022 Academic Year there was 123,085 undergrads in Alberta. </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“I am a third-year student looking for a summer job”</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There are roughly ~30,000 students in third year… </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…If 50% of them are looking for a job this statement can apply to 15,000 resumes…</a:t>
            </a:r>
          </a:p>
          <a:p>
            <a:pPr marL="342900" indent="-342900">
              <a:buFont typeface="Arial" panose="020B0604020202020204" pitchFamily="34" charset="0"/>
              <a:buChar char="•"/>
            </a:pPr>
            <a:r>
              <a:rPr lang="en-US" sz="2000" b="1" dirty="0">
                <a:solidFill>
                  <a:srgbClr val="222222"/>
                </a:solidFill>
                <a:effectLst/>
                <a:latin typeface="Calibri" panose="020F0502020204030204" pitchFamily="34" charset="0"/>
                <a:ea typeface="Calibri" panose="020F0502020204030204" pitchFamily="34" charset="0"/>
              </a:rPr>
              <a:t>Solution: </a:t>
            </a:r>
            <a:r>
              <a:rPr lang="en-US" sz="2000" dirty="0">
                <a:solidFill>
                  <a:srgbClr val="222222"/>
                </a:solidFill>
                <a:effectLst/>
                <a:latin typeface="Calibri" panose="020F0502020204030204" pitchFamily="34" charset="0"/>
                <a:ea typeface="Calibri" panose="020F0502020204030204" pitchFamily="34" charset="0"/>
              </a:rPr>
              <a:t>Talk more specifically about yourself! </a:t>
            </a:r>
          </a:p>
          <a:p>
            <a:pPr marL="800100" lvl="1" indent="-342900">
              <a:buFont typeface="Arial" panose="020B0604020202020204" pitchFamily="34" charset="0"/>
              <a:buChar char="•"/>
            </a:pPr>
            <a:r>
              <a:rPr lang="en-US" sz="2000" dirty="0">
                <a:solidFill>
                  <a:srgbClr val="222222"/>
                </a:solidFill>
                <a:effectLst/>
                <a:latin typeface="Calibri" panose="020F0502020204030204" pitchFamily="34" charset="0"/>
                <a:ea typeface="Calibri" panose="020F0502020204030204" pitchFamily="34" charset="0"/>
              </a:rPr>
              <a:t>“I am a third-year environmental studies student who is passionate about rainwater systems, Canadian history, and mountain biking” -&gt; Good fit for a parks Canada job </a:t>
            </a:r>
          </a:p>
          <a:p>
            <a:pPr lvl="1"/>
            <a:endParaRPr lang="en-US" sz="2000" dirty="0">
              <a:solidFill>
                <a:srgbClr val="222222"/>
              </a:solidFill>
              <a:latin typeface="Calibri" panose="020F0502020204030204" pitchFamily="34" charset="0"/>
              <a:cs typeface="Calibri"/>
            </a:endParaRPr>
          </a:p>
          <a:p>
            <a:pPr marL="1257300" lvl="2" indent="-342900">
              <a:buFont typeface="Arial" panose="020B0604020202020204" pitchFamily="34" charset="0"/>
              <a:buChar char="•"/>
            </a:pPr>
            <a:endParaRPr lang="en-US" sz="2000" dirty="0">
              <a:solidFill>
                <a:srgbClr val="000000"/>
              </a:solidFill>
              <a:latin typeface="Franklin Gothic Medium Cond"/>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18BCC7F5-2FB4-DC67-6029-EDC8B0F9D59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070986538"/>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holding a saxophone&#10;&#10;Description automatically generated">
            <a:extLst>
              <a:ext uri="{FF2B5EF4-FFF2-40B4-BE49-F238E27FC236}">
                <a16:creationId xmlns:a16="http://schemas.microsoft.com/office/drawing/2014/main" id="{510AD902-268F-81E6-BF02-027AEB355C3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620000" y="0"/>
            <a:ext cx="4572000" cy="6194982"/>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Not emphasizing your awesomeness </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4862870"/>
          </a:xfrm>
          <a:prstGeom prst="rect">
            <a:avLst/>
          </a:prstGeom>
          <a:noFill/>
        </p:spPr>
        <p:txBody>
          <a:bodyPr wrap="square" lIns="91440" tIns="45720" rIns="91440" bIns="45720" anchor="t">
            <a:spAutoFit/>
          </a:bodyPr>
          <a:lstStyle/>
          <a:p>
            <a:endParaRPr lang="en-US" sz="2000" dirty="0">
              <a:solidFill>
                <a:srgbClr val="000000"/>
              </a:solidFill>
              <a:latin typeface="Franklin Gothic Medium Cond"/>
              <a:cs typeface="Calibri"/>
            </a:endParaRPr>
          </a:p>
          <a:p>
            <a:pPr marL="342900" indent="-342900">
              <a:buFont typeface="Arial" panose="020B0604020202020204" pitchFamily="34" charset="0"/>
              <a:buChar char="•"/>
            </a:pPr>
            <a:endParaRPr lang="en-US" sz="1800" dirty="0">
              <a:solidFill>
                <a:srgbClr val="222222"/>
              </a:solidFill>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dirty="0">
                <a:solidFill>
                  <a:srgbClr val="222222"/>
                </a:solidFill>
                <a:effectLst/>
                <a:latin typeface="Calibri" panose="020F0502020204030204" pitchFamily="34" charset="0"/>
                <a:ea typeface="Calibri" panose="020F0502020204030204" pitchFamily="34" charset="0"/>
              </a:rPr>
              <a:t>Lots of people </a:t>
            </a:r>
            <a:r>
              <a:rPr lang="en-US" dirty="0">
                <a:solidFill>
                  <a:srgbClr val="222222"/>
                </a:solidFill>
                <a:latin typeface="Calibri" panose="020F0502020204030204" pitchFamily="34" charset="0"/>
                <a:ea typeface="Calibri" panose="020F0502020204030204" pitchFamily="34" charset="0"/>
              </a:rPr>
              <a:t>do a good job of articulating </a:t>
            </a:r>
            <a:r>
              <a:rPr lang="en-US" b="1" dirty="0">
                <a:solidFill>
                  <a:srgbClr val="222222"/>
                </a:solidFill>
                <a:latin typeface="Calibri" panose="020F0502020204030204" pitchFamily="34" charset="0"/>
                <a:ea typeface="Calibri" panose="020F0502020204030204" pitchFamily="34" charset="0"/>
              </a:rPr>
              <a:t>what they did </a:t>
            </a:r>
            <a:r>
              <a:rPr lang="en-US" dirty="0">
                <a:solidFill>
                  <a:srgbClr val="222222"/>
                </a:solidFill>
                <a:latin typeface="Calibri" panose="020F0502020204030204" pitchFamily="34" charset="0"/>
                <a:ea typeface="Calibri" panose="020F0502020204030204" pitchFamily="34" charset="0"/>
              </a:rPr>
              <a:t>in the job but </a:t>
            </a:r>
            <a:r>
              <a:rPr lang="en-US" b="1" dirty="0">
                <a:solidFill>
                  <a:srgbClr val="222222"/>
                </a:solidFill>
                <a:latin typeface="Calibri" panose="020F0502020204030204" pitchFamily="34" charset="0"/>
                <a:ea typeface="Calibri" panose="020F0502020204030204" pitchFamily="34" charset="0"/>
              </a:rPr>
              <a:t>fall short </a:t>
            </a:r>
            <a:r>
              <a:rPr lang="en-US" dirty="0">
                <a:solidFill>
                  <a:srgbClr val="222222"/>
                </a:solidFill>
                <a:latin typeface="Calibri" panose="020F0502020204030204" pitchFamily="34" charset="0"/>
                <a:ea typeface="Calibri" panose="020F0502020204030204" pitchFamily="34" charset="0"/>
              </a:rPr>
              <a:t>in showing they </a:t>
            </a:r>
            <a:r>
              <a:rPr lang="en-US" b="1" dirty="0">
                <a:solidFill>
                  <a:srgbClr val="222222"/>
                </a:solidFill>
                <a:latin typeface="Calibri" panose="020F0502020204030204" pitchFamily="34" charset="0"/>
                <a:ea typeface="Calibri" panose="020F0502020204030204" pitchFamily="34" charset="0"/>
              </a:rPr>
              <a:t>were good </a:t>
            </a:r>
            <a:r>
              <a:rPr lang="en-US" dirty="0">
                <a:solidFill>
                  <a:srgbClr val="222222"/>
                </a:solidFill>
                <a:latin typeface="Calibri" panose="020F0502020204030204" pitchFamily="34" charset="0"/>
                <a:ea typeface="Calibri" panose="020F0502020204030204" pitchFamily="34" charset="0"/>
              </a:rPr>
              <a:t>at their job. </a:t>
            </a:r>
            <a:endParaRPr lang="en-US" dirty="0">
              <a:solidFill>
                <a:srgbClr val="222222"/>
              </a:solidFill>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endParaRPr lang="en-US" sz="1800" dirty="0">
              <a:solidFill>
                <a:srgbClr val="222222"/>
              </a:solidFill>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Show metrics (#’s, $’s, %’s). Put your money where your mouth is. </a:t>
            </a:r>
          </a:p>
          <a:p>
            <a:pPr marL="800100" lvl="1" indent="-342900">
              <a:buFont typeface="Arial" panose="020B0604020202020204" pitchFamily="34" charset="0"/>
              <a:buChar char="•"/>
            </a:pPr>
            <a:r>
              <a:rPr lang="en-US" dirty="0">
                <a:solidFill>
                  <a:srgbClr val="222222"/>
                </a:solidFill>
                <a:effectLst/>
                <a:latin typeface="Calibri" panose="020F0502020204030204" pitchFamily="34" charset="0"/>
                <a:ea typeface="Calibri" panose="020F0502020204030204" pitchFamily="34" charset="0"/>
              </a:rPr>
              <a:t>Be </a:t>
            </a:r>
            <a:r>
              <a:rPr lang="en-US" b="1" dirty="0">
                <a:solidFill>
                  <a:srgbClr val="222222"/>
                </a:solidFill>
                <a:effectLst/>
                <a:latin typeface="Calibri" panose="020F0502020204030204" pitchFamily="34" charset="0"/>
                <a:ea typeface="Calibri" panose="020F0502020204030204" pitchFamily="34" charset="0"/>
              </a:rPr>
              <a:t>bold</a:t>
            </a:r>
            <a:r>
              <a:rPr lang="en-US" dirty="0">
                <a:solidFill>
                  <a:srgbClr val="222222"/>
                </a:solidFill>
                <a:effectLst/>
                <a:latin typeface="Calibri" panose="020F0502020204030204" pitchFamily="34" charset="0"/>
                <a:ea typeface="Calibri" panose="020F0502020204030204" pitchFamily="34" charset="0"/>
              </a:rPr>
              <a:t> while being reasonable. </a:t>
            </a:r>
          </a:p>
          <a:p>
            <a:pPr marL="800100" lvl="1" indent="-342900">
              <a:buFont typeface="Arial" panose="020B0604020202020204" pitchFamily="34" charset="0"/>
              <a:buChar char="•"/>
            </a:pPr>
            <a:r>
              <a:rPr lang="en-US" dirty="0">
                <a:solidFill>
                  <a:srgbClr val="222222"/>
                </a:solidFill>
                <a:effectLst/>
                <a:latin typeface="Calibri" panose="020F0502020204030204" pitchFamily="34" charset="0"/>
                <a:ea typeface="Calibri" panose="020F0502020204030204" pitchFamily="34" charset="0"/>
              </a:rPr>
              <a:t>Ex. managed </a:t>
            </a:r>
            <a:r>
              <a:rPr lang="en-US" u="sng" dirty="0">
                <a:solidFill>
                  <a:srgbClr val="222222"/>
                </a:solidFill>
                <a:effectLst/>
                <a:latin typeface="Calibri" panose="020F0502020204030204" pitchFamily="34" charset="0"/>
                <a:ea typeface="Calibri" panose="020F0502020204030204" pitchFamily="34" charset="0"/>
              </a:rPr>
              <a:t>X</a:t>
            </a:r>
            <a:r>
              <a:rPr lang="en-US" dirty="0">
                <a:solidFill>
                  <a:srgbClr val="222222"/>
                </a:solidFill>
                <a:effectLst/>
                <a:latin typeface="Calibri" panose="020F0502020204030204" pitchFamily="34" charset="0"/>
                <a:ea typeface="Calibri" panose="020F0502020204030204" pitchFamily="34" charset="0"/>
              </a:rPr>
              <a:t> events with a total of </a:t>
            </a:r>
            <a:r>
              <a:rPr lang="en-US" u="sng" dirty="0">
                <a:solidFill>
                  <a:srgbClr val="222222"/>
                </a:solidFill>
                <a:effectLst/>
                <a:latin typeface="Calibri" panose="020F0502020204030204" pitchFamily="34" charset="0"/>
                <a:ea typeface="Calibri" panose="020F0502020204030204" pitchFamily="34" charset="0"/>
              </a:rPr>
              <a:t>Y</a:t>
            </a:r>
            <a:r>
              <a:rPr lang="en-US" dirty="0">
                <a:solidFill>
                  <a:srgbClr val="222222"/>
                </a:solidFill>
                <a:effectLst/>
                <a:latin typeface="Calibri" panose="020F0502020204030204" pitchFamily="34" charset="0"/>
                <a:ea typeface="Calibri" panose="020F0502020204030204" pitchFamily="34" charset="0"/>
              </a:rPr>
              <a:t> attendees and </a:t>
            </a:r>
            <a:r>
              <a:rPr lang="en-US" u="sng" dirty="0">
                <a:solidFill>
                  <a:srgbClr val="222222"/>
                </a:solidFill>
                <a:effectLst/>
                <a:latin typeface="Calibri" panose="020F0502020204030204" pitchFamily="34" charset="0"/>
                <a:ea typeface="Calibri" panose="020F0502020204030204" pitchFamily="34" charset="0"/>
              </a:rPr>
              <a:t>Z</a:t>
            </a:r>
            <a:r>
              <a:rPr lang="en-US" dirty="0">
                <a:solidFill>
                  <a:srgbClr val="222222"/>
                </a:solidFill>
                <a:effectLst/>
                <a:latin typeface="Calibri" panose="020F0502020204030204" pitchFamily="34" charset="0"/>
                <a:ea typeface="Calibri" panose="020F0502020204030204" pitchFamily="34" charset="0"/>
              </a:rPr>
              <a:t>% satisfaction rate</a:t>
            </a:r>
          </a:p>
          <a:p>
            <a:pPr marL="800100" lvl="1" indent="-342900">
              <a:buFont typeface="Arial" panose="020B0604020202020204" pitchFamily="34" charset="0"/>
              <a:buChar char="•"/>
            </a:pPr>
            <a:r>
              <a:rPr lang="en-US" dirty="0">
                <a:solidFill>
                  <a:srgbClr val="222222"/>
                </a:solidFill>
                <a:latin typeface="Calibri" panose="020F0502020204030204" pitchFamily="34" charset="0"/>
                <a:ea typeface="Calibri" panose="020F0502020204030204" pitchFamily="34" charset="0"/>
              </a:rPr>
              <a:t>Ex. You managed project with a budget of $</a:t>
            </a:r>
            <a:r>
              <a:rPr lang="en-US" u="sng" dirty="0">
                <a:solidFill>
                  <a:srgbClr val="222222"/>
                </a:solidFill>
                <a:latin typeface="Calibri" panose="020F0502020204030204" pitchFamily="34" charset="0"/>
                <a:ea typeface="Calibri" panose="020F0502020204030204" pitchFamily="34" charset="0"/>
              </a:rPr>
              <a:t>X</a:t>
            </a:r>
            <a:r>
              <a:rPr lang="en-US" dirty="0">
                <a:solidFill>
                  <a:srgbClr val="222222"/>
                </a:solidFill>
                <a:latin typeface="Calibri" panose="020F0502020204030204" pitchFamily="34" charset="0"/>
                <a:ea typeface="Calibri" panose="020F0502020204030204" pitchFamily="34" charset="0"/>
              </a:rPr>
              <a:t> and involved </a:t>
            </a:r>
            <a:r>
              <a:rPr lang="en-US" u="sng" dirty="0">
                <a:solidFill>
                  <a:srgbClr val="222222"/>
                </a:solidFill>
                <a:latin typeface="Calibri" panose="020F0502020204030204" pitchFamily="34" charset="0"/>
                <a:ea typeface="Calibri" panose="020F0502020204030204" pitchFamily="34" charset="0"/>
              </a:rPr>
              <a:t>Y</a:t>
            </a:r>
            <a:r>
              <a:rPr lang="en-US" dirty="0">
                <a:solidFill>
                  <a:srgbClr val="222222"/>
                </a:solidFill>
                <a:latin typeface="Calibri" panose="020F0502020204030204" pitchFamily="34" charset="0"/>
                <a:ea typeface="Calibri" panose="020F0502020204030204" pitchFamily="34" charset="0"/>
              </a:rPr>
              <a:t> employees working under you. </a:t>
            </a:r>
          </a:p>
          <a:p>
            <a:pPr marL="285750" indent="-285750">
              <a:buFont typeface="Arial" panose="020B0604020202020204" pitchFamily="34" charset="0"/>
              <a:buChar char="•"/>
            </a:pPr>
            <a:r>
              <a:rPr lang="en-US" dirty="0">
                <a:solidFill>
                  <a:srgbClr val="222222"/>
                </a:solidFill>
                <a:effectLst/>
                <a:latin typeface="Calibri" panose="020F0502020204030204" pitchFamily="34" charset="0"/>
                <a:ea typeface="Times New Roman" panose="02020603050405020304" pitchFamily="18" charset="0"/>
              </a:rPr>
              <a:t>I want to understand that if you weren’t there, why the team would have failed. Show me how you change lives!  </a:t>
            </a:r>
            <a:endParaRPr lang="en-US" sz="2000" dirty="0">
              <a:solidFill>
                <a:srgbClr val="000000"/>
              </a:solidFill>
              <a:effectLst/>
              <a:latin typeface="Franklin Gothic Medium Cond"/>
              <a:ea typeface="Times New Roman" panose="02020603050405020304" pitchFamily="18" charset="0"/>
              <a:cs typeface="Calibri"/>
            </a:endParaRPr>
          </a:p>
          <a:p>
            <a:endParaRPr lang="en-US" sz="2000" dirty="0">
              <a:solidFill>
                <a:srgbClr val="000000"/>
              </a:solidFill>
              <a:latin typeface="Franklin Gothic Medium Cond"/>
              <a:ea typeface="Times New Roman" panose="02020603050405020304" pitchFamily="18" charset="0"/>
              <a:cs typeface="Calibri"/>
            </a:endParaRPr>
          </a:p>
          <a:p>
            <a:pPr marL="285750" indent="-285750">
              <a:buFont typeface="Arial" panose="020B0604020202020204" pitchFamily="34" charset="0"/>
              <a:buChar char="•"/>
            </a:pPr>
            <a:r>
              <a:rPr lang="en-US" dirty="0">
                <a:solidFill>
                  <a:srgbClr val="222222"/>
                </a:solidFill>
                <a:latin typeface="Calibri" panose="020F0502020204030204" pitchFamily="34" charset="0"/>
              </a:rPr>
              <a:t>Think of the STAR method</a:t>
            </a:r>
          </a:p>
          <a:p>
            <a:pPr marL="742950" lvl="2" indent="-285750">
              <a:buFont typeface="Arial" panose="020B0604020202020204" pitchFamily="34" charset="0"/>
              <a:buChar char="•"/>
            </a:pPr>
            <a:r>
              <a:rPr lang="en-US" dirty="0">
                <a:solidFill>
                  <a:srgbClr val="222222"/>
                </a:solidFill>
                <a:latin typeface="Calibri" panose="020F0502020204030204" pitchFamily="34" charset="0"/>
              </a:rPr>
              <a:t>Situation, Task, Action, Result </a:t>
            </a:r>
          </a:p>
          <a:p>
            <a:pPr marL="285750" indent="-285750">
              <a:buFont typeface="Arial" panose="020B0604020202020204" pitchFamily="34" charset="0"/>
              <a:buChar char="•"/>
            </a:pPr>
            <a:endParaRPr lang="en-US" dirty="0">
              <a:solidFill>
                <a:srgbClr val="222222"/>
              </a:solidFill>
              <a:effectLst/>
              <a:latin typeface="Calibri" panose="020F0502020204030204" pitchFamily="34" charset="0"/>
              <a:ea typeface="Times New Roman" panose="02020603050405020304" pitchFamily="18" charset="0"/>
            </a:endParaRPr>
          </a:p>
        </p:txBody>
      </p:sp>
      <p:pic>
        <p:nvPicPr>
          <p:cNvPr id="2" name="Picture 7" descr="A red triangle on a black background&#10;&#10;Description automatically generated">
            <a:extLst>
              <a:ext uri="{FF2B5EF4-FFF2-40B4-BE49-F238E27FC236}">
                <a16:creationId xmlns:a16="http://schemas.microsoft.com/office/drawing/2014/main" id="{4F9F87AD-E6B3-9D12-BF3E-9EF74E94CB9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4158291749"/>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10" name="Picture 9" descr="A person wearing protective glasses and holding a beaker&#10;&#10;Description automatically generated">
            <a:extLst>
              <a:ext uri="{FF2B5EF4-FFF2-40B4-BE49-F238E27FC236}">
                <a16:creationId xmlns:a16="http://schemas.microsoft.com/office/drawing/2014/main" id="{60C3E881-F84B-A783-1CA6-54D5CE6B234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971186" y="0"/>
            <a:ext cx="4220814" cy="6150864"/>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Not emphasizing your awesomeness </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447645"/>
          </a:xfrm>
          <a:prstGeom prst="rect">
            <a:avLst/>
          </a:prstGeom>
          <a:noFill/>
        </p:spPr>
        <p:txBody>
          <a:bodyPr wrap="square" lIns="91440" tIns="45720" rIns="91440" bIns="45720" anchor="t">
            <a:spAutoFit/>
          </a:bodyPr>
          <a:lstStyle/>
          <a:p>
            <a:endParaRPr lang="en-US" sz="1800" dirty="0">
              <a:solidFill>
                <a:srgbClr val="222222"/>
              </a:solidFill>
              <a:effectLst/>
              <a:latin typeface="Calibri" panose="020F0502020204030204" pitchFamily="34" charset="0"/>
              <a:ea typeface="Calibri" panose="020F0502020204030204" pitchFamily="34" charset="0"/>
            </a:endParaRPr>
          </a:p>
          <a:p>
            <a:r>
              <a:rPr lang="en-US" b="1" dirty="0">
                <a:solidFill>
                  <a:srgbClr val="222222"/>
                </a:solidFill>
                <a:effectLst/>
                <a:latin typeface="Calibri" panose="020F0502020204030204" pitchFamily="34" charset="0"/>
                <a:ea typeface="Times New Roman" panose="02020603050405020304" pitchFamily="18" charset="0"/>
              </a:rPr>
              <a:t>Solution: </a:t>
            </a:r>
            <a:r>
              <a:rPr lang="en-US" dirty="0">
                <a:solidFill>
                  <a:srgbClr val="222222"/>
                </a:solidFill>
                <a:effectLst/>
                <a:latin typeface="Calibri" panose="020F0502020204030204" pitchFamily="34" charset="0"/>
                <a:ea typeface="Times New Roman" panose="02020603050405020304" pitchFamily="18" charset="0"/>
              </a:rPr>
              <a:t>Really think about what you want me to take away from each point.</a:t>
            </a:r>
          </a:p>
          <a:p>
            <a:pPr marL="800100" lvl="1" indent="-342900">
              <a:buFont typeface="Arial" panose="020B0604020202020204" pitchFamily="34" charset="0"/>
              <a:buChar char="•"/>
            </a:pPr>
            <a:r>
              <a:rPr lang="en-US" dirty="0">
                <a:solidFill>
                  <a:srgbClr val="222222"/>
                </a:solidFill>
                <a:effectLst/>
                <a:latin typeface="Calibri" panose="020F0502020204030204" pitchFamily="34" charset="0"/>
                <a:ea typeface="Times New Roman" panose="02020603050405020304" pitchFamily="18" charset="0"/>
              </a:rPr>
              <a:t>Is it that you have a skill? </a:t>
            </a:r>
          </a:p>
          <a:p>
            <a:pPr marL="800100" lvl="1" indent="-342900">
              <a:buFont typeface="Arial" panose="020B0604020202020204" pitchFamily="34" charset="0"/>
              <a:buChar char="•"/>
            </a:pPr>
            <a:r>
              <a:rPr lang="en-US" dirty="0">
                <a:solidFill>
                  <a:srgbClr val="222222"/>
                </a:solidFill>
                <a:effectLst/>
                <a:latin typeface="Calibri" panose="020F0502020204030204" pitchFamily="34" charset="0"/>
                <a:ea typeface="Times New Roman" panose="02020603050405020304" pitchFamily="18" charset="0"/>
              </a:rPr>
              <a:t>You used a specific tool that I need you to use? </a:t>
            </a:r>
          </a:p>
          <a:p>
            <a:pPr marL="800100" lvl="1" indent="-342900">
              <a:buFont typeface="Arial" panose="020B0604020202020204" pitchFamily="34" charset="0"/>
              <a:buChar char="•"/>
            </a:pPr>
            <a:r>
              <a:rPr lang="en-US" dirty="0">
                <a:solidFill>
                  <a:srgbClr val="222222"/>
                </a:solidFill>
                <a:effectLst/>
                <a:latin typeface="Calibri" panose="020F0502020204030204" pitchFamily="34" charset="0"/>
                <a:ea typeface="Times New Roman" panose="02020603050405020304" pitchFamily="18" charset="0"/>
              </a:rPr>
              <a:t>That you’re an awesome person?</a:t>
            </a:r>
            <a:endParaRPr lang="en-US" sz="2000" dirty="0">
              <a:solidFill>
                <a:srgbClr val="000000"/>
              </a:solidFill>
              <a:latin typeface="Times New Roman" panose="02020603050405020304" pitchFamily="18" charset="0"/>
              <a:cs typeface="Calibri"/>
            </a:endParaRPr>
          </a:p>
          <a:p>
            <a:r>
              <a:rPr lang="en-US" sz="2000" b="1" dirty="0">
                <a:solidFill>
                  <a:srgbClr val="222222"/>
                </a:solidFill>
                <a:latin typeface="Calibri" panose="020F0502020204030204" pitchFamily="34" charset="0"/>
              </a:rPr>
              <a:t>Example: </a:t>
            </a:r>
            <a:r>
              <a:rPr lang="en-US" sz="2000" dirty="0">
                <a:solidFill>
                  <a:srgbClr val="222222"/>
                </a:solidFill>
                <a:latin typeface="Calibri" panose="020F0502020204030204" pitchFamily="34" charset="0"/>
              </a:rPr>
              <a:t>“Assisted professors in conducting research on environmental monitoring and data analysis.” </a:t>
            </a:r>
          </a:p>
          <a:p>
            <a:endParaRPr lang="en-US" sz="2000" dirty="0">
              <a:solidFill>
                <a:srgbClr val="222222"/>
              </a:solidFill>
              <a:latin typeface="Calibri" panose="020F0502020204030204" pitchFamily="34" charset="0"/>
            </a:endParaRPr>
          </a:p>
          <a:p>
            <a:r>
              <a:rPr lang="en-US" sz="2000" b="1" dirty="0">
                <a:solidFill>
                  <a:srgbClr val="222222"/>
                </a:solidFill>
                <a:latin typeface="Calibri" panose="020F0502020204030204" pitchFamily="34" charset="0"/>
              </a:rPr>
              <a:t>Turn it into: </a:t>
            </a:r>
            <a:r>
              <a:rPr lang="en-US" sz="2000" dirty="0">
                <a:solidFill>
                  <a:srgbClr val="222222"/>
                </a:solidFill>
                <a:latin typeface="Calibri" panose="020F0502020204030204" pitchFamily="34" charset="0"/>
              </a:rPr>
              <a:t>“Co-author for an upcoming article where I conducted a literature review of over 150 publications on environmental monitoring and casual data analysis.”</a:t>
            </a:r>
          </a:p>
          <a:p>
            <a:pPr marL="342900" indent="-342900">
              <a:buFont typeface="Arial" panose="020B0604020202020204" pitchFamily="34" charset="0"/>
              <a:buChar char="•"/>
            </a:pPr>
            <a:r>
              <a:rPr lang="en-US" sz="2000" dirty="0">
                <a:solidFill>
                  <a:srgbClr val="222222"/>
                </a:solidFill>
                <a:latin typeface="Calibri" panose="020F0502020204030204" pitchFamily="34" charset="0"/>
              </a:rPr>
              <a:t>Situation (inferred from the job title “Research Assistant”)</a:t>
            </a:r>
          </a:p>
          <a:p>
            <a:pPr marL="342900" indent="-342900">
              <a:buFont typeface="Arial" panose="020B0604020202020204" pitchFamily="34" charset="0"/>
              <a:buChar char="•"/>
            </a:pPr>
            <a:r>
              <a:rPr lang="en-US" sz="2000" dirty="0">
                <a:solidFill>
                  <a:srgbClr val="222222"/>
                </a:solidFill>
                <a:latin typeface="Calibri" panose="020F0502020204030204" pitchFamily="34" charset="0"/>
              </a:rPr>
              <a:t>Task (Research - can be inferred)</a:t>
            </a:r>
          </a:p>
          <a:p>
            <a:pPr marL="342900" indent="-342900">
              <a:buFont typeface="Arial" panose="020B0604020202020204" pitchFamily="34" charset="0"/>
              <a:buChar char="•"/>
            </a:pPr>
            <a:r>
              <a:rPr lang="en-US" sz="2000" dirty="0">
                <a:solidFill>
                  <a:srgbClr val="222222"/>
                </a:solidFill>
                <a:latin typeface="Calibri" panose="020F0502020204030204" pitchFamily="34" charset="0"/>
              </a:rPr>
              <a:t>Action (Literature review &amp; casual data analysis)</a:t>
            </a:r>
          </a:p>
          <a:p>
            <a:pPr marL="342900" indent="-342900">
              <a:buFont typeface="Arial" panose="020B0604020202020204" pitchFamily="34" charset="0"/>
              <a:buChar char="•"/>
            </a:pPr>
            <a:r>
              <a:rPr lang="en-US" sz="2000" dirty="0">
                <a:solidFill>
                  <a:srgbClr val="222222"/>
                </a:solidFill>
                <a:latin typeface="Calibri" panose="020F0502020204030204" pitchFamily="34" charset="0"/>
              </a:rPr>
              <a:t>Result (Co-author/Published Academic Paper)</a:t>
            </a:r>
            <a:endParaRPr lang="en-US" sz="2000" dirty="0">
              <a:solidFill>
                <a:srgbClr val="000000"/>
              </a:solidFill>
              <a:latin typeface="Times New Roman" panose="02020603050405020304" pitchFamily="18" charset="0"/>
              <a:cs typeface="Calibri"/>
            </a:endParaRPr>
          </a:p>
          <a:p>
            <a:pPr lvl="1"/>
            <a:endParaRPr lang="en-US" sz="2000" dirty="0">
              <a:solidFill>
                <a:srgbClr val="000000"/>
              </a:solidFill>
              <a:latin typeface="Franklin Gothic Medium Cond"/>
              <a:cs typeface="Calibri"/>
            </a:endParaRPr>
          </a:p>
          <a:p>
            <a:pPr lvl="1"/>
            <a:endParaRPr lang="en-US" sz="2000" dirty="0">
              <a:solidFill>
                <a:srgbClr val="000000"/>
              </a:solidFill>
              <a:latin typeface="Franklin Gothic Medium Cond"/>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7195E927-C1FC-83EC-0C19-4028EF490E3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358075556"/>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looking at her phone&#10;&#10;Description automatically generated">
            <a:extLst>
              <a:ext uri="{FF2B5EF4-FFF2-40B4-BE49-F238E27FC236}">
                <a16:creationId xmlns:a16="http://schemas.microsoft.com/office/drawing/2014/main" id="{F3B43017-9445-59CA-2EB4-6282ACABBA4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620457" y="0"/>
            <a:ext cx="4571543" cy="6163056"/>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“References upon request”</a:t>
            </a:r>
          </a:p>
          <a:p>
            <a:endParaRPr lang="en-US" sz="280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4924425"/>
          </a:xfrm>
          <a:prstGeom prst="rect">
            <a:avLst/>
          </a:prstGeom>
          <a:noFill/>
        </p:spPr>
        <p:txBody>
          <a:bodyPr wrap="square" lIns="91440" tIns="45720" rIns="91440" bIns="45720" anchor="t">
            <a:spAutoFit/>
          </a:bodyPr>
          <a:lstStyle/>
          <a:p>
            <a:endParaRPr lang="en-US" sz="2000">
              <a:solidFill>
                <a:srgbClr val="000000"/>
              </a:solidFill>
              <a:latin typeface="Franklin Gothic Medium Cond"/>
              <a:cs typeface="Calibri"/>
            </a:endParaRPr>
          </a:p>
          <a:p>
            <a:pPr marL="742950" lvl="1" indent="-285750">
              <a:buFont typeface="Arial" panose="020B0604020202020204" pitchFamily="34" charset="0"/>
              <a:buChar char="•"/>
            </a:pPr>
            <a:r>
              <a:rPr lang="en-US" sz="1800">
                <a:solidFill>
                  <a:srgbClr val="222222"/>
                </a:solidFill>
                <a:effectLst/>
                <a:latin typeface="Calibri" panose="020F0502020204030204" pitchFamily="34" charset="0"/>
                <a:ea typeface="Calibri" panose="020F0502020204030204" pitchFamily="34" charset="0"/>
              </a:rPr>
              <a:t>Just have them ready for when they ask you. </a:t>
            </a:r>
          </a:p>
          <a:p>
            <a:pPr marL="742950" lvl="1" indent="-285750">
              <a:buFont typeface="Arial" panose="020B0604020202020204" pitchFamily="34" charset="0"/>
              <a:buChar char="•"/>
            </a:pPr>
            <a:r>
              <a:rPr lang="en-US" sz="1800">
                <a:solidFill>
                  <a:srgbClr val="222222"/>
                </a:solidFill>
                <a:effectLst/>
                <a:latin typeface="Calibri" panose="020F0502020204030204" pitchFamily="34" charset="0"/>
                <a:ea typeface="Calibri" panose="020F0502020204030204" pitchFamily="34" charset="0"/>
              </a:rPr>
              <a:t>Saying that you have them on your resume doesn’t give you any more legitimacy. </a:t>
            </a:r>
            <a:r>
              <a:rPr lang="en-US">
                <a:solidFill>
                  <a:srgbClr val="222222"/>
                </a:solidFill>
                <a:latin typeface="Calibri" panose="020F0502020204030204" pitchFamily="34" charset="0"/>
                <a:cs typeface="Calibri"/>
              </a:rPr>
              <a:t>It also wastes valuable space!</a:t>
            </a:r>
          </a:p>
          <a:p>
            <a:pPr marL="742950" lvl="1" indent="-285750">
              <a:buFont typeface="Arial" panose="020B0604020202020204" pitchFamily="34" charset="0"/>
              <a:buChar char="•"/>
            </a:pPr>
            <a:endParaRPr lang="en-US" sz="2000">
              <a:solidFill>
                <a:srgbClr val="222222"/>
              </a:solidFill>
              <a:latin typeface="Calibri" panose="020F0502020204030204" pitchFamily="34" charset="0"/>
              <a:cs typeface="Calibri"/>
            </a:endParaRPr>
          </a:p>
          <a:p>
            <a:pPr marL="742950" lvl="1" indent="-285750">
              <a:buFont typeface="Arial" panose="020B0604020202020204" pitchFamily="34" charset="0"/>
              <a:buChar char="•"/>
            </a:pPr>
            <a:r>
              <a:rPr lang="en-US" sz="2000" b="1">
                <a:solidFill>
                  <a:srgbClr val="222222"/>
                </a:solidFill>
                <a:latin typeface="Calibri" panose="020F0502020204030204" pitchFamily="34" charset="0"/>
                <a:cs typeface="Calibri"/>
              </a:rPr>
              <a:t>Solution: </a:t>
            </a:r>
            <a:r>
              <a:rPr lang="en-US" sz="2000">
                <a:solidFill>
                  <a:srgbClr val="222222"/>
                </a:solidFill>
                <a:latin typeface="Calibri" panose="020F0502020204030204" pitchFamily="34" charset="0"/>
                <a:cs typeface="Calibri"/>
              </a:rPr>
              <a:t>Remove this statement from your resume. </a:t>
            </a:r>
          </a:p>
          <a:p>
            <a:pPr marL="1200150" lvl="2" indent="-285750">
              <a:buFont typeface="Arial" panose="020B0604020202020204" pitchFamily="34" charset="0"/>
              <a:buChar char="•"/>
            </a:pPr>
            <a:r>
              <a:rPr lang="en-US" sz="2000">
                <a:solidFill>
                  <a:srgbClr val="222222"/>
                </a:solidFill>
                <a:latin typeface="Calibri" panose="020F0502020204030204" pitchFamily="34" charset="0"/>
                <a:cs typeface="Calibri"/>
              </a:rPr>
              <a:t>Ensure: </a:t>
            </a:r>
          </a:p>
          <a:p>
            <a:pPr marL="1657350" lvl="3" indent="-285750">
              <a:buFont typeface="Arial" panose="020B0604020202020204" pitchFamily="34" charset="0"/>
              <a:buChar char="•"/>
            </a:pPr>
            <a:r>
              <a:rPr lang="en-US" sz="2000">
                <a:solidFill>
                  <a:srgbClr val="222222"/>
                </a:solidFill>
                <a:latin typeface="Calibri" panose="020F0502020204030204" pitchFamily="34" charset="0"/>
                <a:cs typeface="Calibri"/>
              </a:rPr>
              <a:t>your references know they will be contacted</a:t>
            </a:r>
          </a:p>
          <a:p>
            <a:pPr marL="1657350" lvl="3" indent="-285750">
              <a:buFont typeface="Arial" panose="020B0604020202020204" pitchFamily="34" charset="0"/>
              <a:buChar char="•"/>
            </a:pPr>
            <a:r>
              <a:rPr lang="en-US" sz="2000">
                <a:solidFill>
                  <a:srgbClr val="222222"/>
                </a:solidFill>
                <a:latin typeface="Calibri" panose="020F0502020204030204" pitchFamily="34" charset="0"/>
                <a:cs typeface="Calibri"/>
              </a:rPr>
              <a:t>that they will give you a positive and/or honest recommendation</a:t>
            </a:r>
          </a:p>
          <a:p>
            <a:pPr marL="1657350" lvl="3" indent="-285750">
              <a:buFont typeface="Arial" panose="020B0604020202020204" pitchFamily="34" charset="0"/>
              <a:buChar char="•"/>
            </a:pPr>
            <a:r>
              <a:rPr lang="en-US" sz="2000">
                <a:solidFill>
                  <a:srgbClr val="222222"/>
                </a:solidFill>
                <a:latin typeface="Calibri" panose="020F0502020204030204" pitchFamily="34" charset="0"/>
                <a:cs typeface="Calibri"/>
              </a:rPr>
              <a:t>their contact information is up-to-date. </a:t>
            </a:r>
          </a:p>
          <a:p>
            <a:pPr marL="1657350" lvl="3" indent="-285750">
              <a:buFont typeface="Arial" panose="020B0604020202020204" pitchFamily="34" charset="0"/>
              <a:buChar char="•"/>
            </a:pPr>
            <a:r>
              <a:rPr lang="en-US" sz="2000">
                <a:solidFill>
                  <a:srgbClr val="222222"/>
                </a:solidFill>
                <a:latin typeface="Calibri" panose="020F0502020204030204" pitchFamily="34" charset="0"/>
                <a:cs typeface="Calibri"/>
              </a:rPr>
              <a:t>your reference list has proper and consistent formatting</a:t>
            </a:r>
          </a:p>
          <a:p>
            <a:pPr marL="1200150" lvl="2" indent="-285750">
              <a:buFont typeface="Arial" panose="020B0604020202020204" pitchFamily="34" charset="0"/>
              <a:buChar char="•"/>
            </a:pPr>
            <a:r>
              <a:rPr lang="en-US" sz="2000">
                <a:solidFill>
                  <a:srgbClr val="222222"/>
                </a:solidFill>
                <a:latin typeface="Calibri" panose="020F0502020204030204" pitchFamily="34" charset="0"/>
                <a:cs typeface="Calibri"/>
              </a:rPr>
              <a:t>Then wait for the employer to ask for them </a:t>
            </a:r>
          </a:p>
          <a:p>
            <a:pPr marL="1657350" lvl="3" indent="-285750">
              <a:buFont typeface="Arial" panose="020B0604020202020204" pitchFamily="34" charset="0"/>
              <a:buChar char="•"/>
            </a:pPr>
            <a:r>
              <a:rPr lang="en-US" sz="2000">
                <a:solidFill>
                  <a:srgbClr val="222222"/>
                </a:solidFill>
                <a:latin typeface="Calibri" panose="020F0502020204030204" pitchFamily="34" charset="0"/>
                <a:cs typeface="Calibri"/>
              </a:rPr>
              <a:t>This is typically later in the process after a successful interview </a:t>
            </a:r>
            <a:endParaRPr lang="en-US" sz="2000">
              <a:solidFill>
                <a:srgbClr val="000000"/>
              </a:solidFill>
              <a:latin typeface="Franklin Gothic Medium Cond"/>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00735742-162F-13B6-2AA5-1140AAE8778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244116379"/>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writing on a book&#10;&#10;Description automatically generated">
            <a:extLst>
              <a:ext uri="{FF2B5EF4-FFF2-40B4-BE49-F238E27FC236}">
                <a16:creationId xmlns:a16="http://schemas.microsoft.com/office/drawing/2014/main" id="{D0600FB6-B855-20B2-FD4D-E338165CE1A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6931598" y="-14440"/>
            <a:ext cx="5258761" cy="6199340"/>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Obvious Hyperlinks</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109091"/>
          </a:xfrm>
          <a:prstGeom prst="rect">
            <a:avLst/>
          </a:prstGeom>
          <a:noFill/>
        </p:spPr>
        <p:txBody>
          <a:bodyPr wrap="square" lIns="91440" tIns="45720" rIns="91440" bIns="45720" anchor="t">
            <a:spAutoFit/>
          </a:bodyPr>
          <a:lstStyle/>
          <a:p>
            <a:endParaRPr lang="en-US" sz="2000" dirty="0">
              <a:solidFill>
                <a:srgbClr val="000000"/>
              </a:solidFill>
              <a:latin typeface="Franklin Gothic Medium Cond"/>
              <a:cs typeface="Calibri"/>
            </a:endParaRPr>
          </a:p>
          <a:p>
            <a:pPr marL="742950" lvl="1" indent="-285750">
              <a:buFont typeface="Arial" panose="020B0604020202020204" pitchFamily="34" charset="0"/>
              <a:buChar char="•"/>
            </a:pPr>
            <a:r>
              <a:rPr lang="en-US" sz="1800" b="1" dirty="0">
                <a:solidFill>
                  <a:srgbClr val="222222"/>
                </a:solidFill>
                <a:effectLst/>
                <a:latin typeface="Calibri" panose="020F0502020204030204" pitchFamily="34" charset="0"/>
                <a:ea typeface="Calibri" panose="020F0502020204030204" pitchFamily="34" charset="0"/>
              </a:rPr>
              <a:t>Don’t use the </a:t>
            </a:r>
            <a:r>
              <a:rPr lang="en-US" sz="1800" u="sng" dirty="0">
                <a:solidFill>
                  <a:srgbClr val="0563C1"/>
                </a:solidFill>
                <a:effectLst/>
                <a:latin typeface="Calibri" panose="020F0502020204030204" pitchFamily="34" charset="0"/>
                <a:ea typeface="Calibri" panose="020F0502020204030204" pitchFamily="34" charset="0"/>
              </a:rPr>
              <a:t>boring blue with underlining</a:t>
            </a:r>
            <a:r>
              <a:rPr lang="en-US" sz="1800" dirty="0">
                <a:solidFill>
                  <a:srgbClr val="0563C1"/>
                </a:solidFill>
                <a:effectLst/>
                <a:latin typeface="Calibri" panose="020F0502020204030204" pitchFamily="34" charset="0"/>
                <a:ea typeface="Calibri" panose="020F0502020204030204" pitchFamily="34" charset="0"/>
              </a:rPr>
              <a:t>. </a:t>
            </a:r>
          </a:p>
          <a:p>
            <a:pPr marL="1200150" lvl="2" indent="-285750">
              <a:buFont typeface="Arial" panose="020B0604020202020204" pitchFamily="34" charset="0"/>
              <a:buChar char="•"/>
            </a:pPr>
            <a:r>
              <a:rPr lang="en-US" b="1" dirty="0">
                <a:latin typeface="Calibri" panose="020F0502020204030204" pitchFamily="34" charset="0"/>
                <a:ea typeface="Calibri" panose="020F0502020204030204" pitchFamily="34" charset="0"/>
              </a:rPr>
              <a:t>Email: </a:t>
            </a:r>
            <a:r>
              <a:rPr lang="en-US" u="sng" dirty="0">
                <a:solidFill>
                  <a:srgbClr val="0563C1"/>
                </a:solidFill>
                <a:latin typeface="Calibri" panose="020F0502020204030204" pitchFamily="34" charset="0"/>
                <a:ea typeface="Calibri" panose="020F0502020204030204" pitchFamily="34" charset="0"/>
              </a:rPr>
              <a:t>Email@domain.com</a:t>
            </a:r>
          </a:p>
          <a:p>
            <a:pPr marL="1200150" lvl="2" indent="-285750">
              <a:buFont typeface="Arial" panose="020B0604020202020204" pitchFamily="34" charset="0"/>
              <a:buChar char="•"/>
            </a:pPr>
            <a:r>
              <a:rPr lang="en-US" b="1" dirty="0">
                <a:latin typeface="Calibri" panose="020F0502020204030204" pitchFamily="34" charset="0"/>
              </a:rPr>
              <a:t>Website: </a:t>
            </a:r>
            <a:r>
              <a:rPr lang="en-US" u="sng" dirty="0">
                <a:solidFill>
                  <a:srgbClr val="0563C1"/>
                </a:solidFill>
                <a:latin typeface="Calibri" panose="020F0502020204030204" pitchFamily="34" charset="0"/>
                <a:ea typeface="Calibri" panose="020F0502020204030204" pitchFamily="34" charset="0"/>
              </a:rPr>
              <a:t>www.portfoliowebsite.com </a:t>
            </a:r>
          </a:p>
          <a:p>
            <a:pPr marL="1200150" lvl="2" indent="-285750">
              <a:buFont typeface="Arial" panose="020B0604020202020204" pitchFamily="34" charset="0"/>
              <a:buChar char="•"/>
            </a:pPr>
            <a:r>
              <a:rPr lang="en-US" b="1" dirty="0">
                <a:latin typeface="Calibri" panose="020F0502020204030204" pitchFamily="34" charset="0"/>
              </a:rPr>
              <a:t>LinkedIn: </a:t>
            </a:r>
            <a:r>
              <a:rPr lang="en-US" u="sng" dirty="0">
                <a:solidFill>
                  <a:srgbClr val="0563C1"/>
                </a:solidFill>
                <a:latin typeface="Calibri" panose="020F0502020204030204" pitchFamily="34" charset="0"/>
                <a:ea typeface="Calibri" panose="020F0502020204030204" pitchFamily="34" charset="0"/>
                <a:hlinkClick r:id="rId6"/>
              </a:rPr>
              <a:t>https://www.linkedin.com/in/username/</a:t>
            </a:r>
            <a:endParaRPr lang="en-US" u="sng" dirty="0">
              <a:solidFill>
                <a:srgbClr val="0563C1"/>
              </a:solidFill>
              <a:latin typeface="Calibri" panose="020F0502020204030204" pitchFamily="34" charset="0"/>
              <a:ea typeface="Calibri" panose="020F0502020204030204" pitchFamily="34" charset="0"/>
            </a:endParaRPr>
          </a:p>
          <a:p>
            <a:pPr lvl="2"/>
            <a:endParaRPr lang="en-US" u="sng" dirty="0">
              <a:solidFill>
                <a:srgbClr val="0563C1"/>
              </a:solidFill>
              <a:latin typeface="Calibri" panose="020F0502020204030204" pitchFamily="34" charset="0"/>
              <a:ea typeface="Calibri" panose="020F0502020204030204" pitchFamily="34" charset="0"/>
            </a:endParaRPr>
          </a:p>
          <a:p>
            <a:pPr marL="1200150" lvl="2" indent="-285750">
              <a:buFont typeface="Arial" panose="020B0604020202020204" pitchFamily="34" charset="0"/>
              <a:buChar char="•"/>
            </a:pPr>
            <a:r>
              <a:rPr lang="en-US" dirty="0">
                <a:solidFill>
                  <a:srgbClr val="222222"/>
                </a:solidFill>
                <a:latin typeface="Calibri" panose="020F0502020204030204" pitchFamily="34" charset="0"/>
                <a:ea typeface="Calibri" panose="020F0502020204030204" pitchFamily="34" charset="0"/>
              </a:rPr>
              <a:t>Want proof? Look at many popular websites!  </a:t>
            </a:r>
          </a:p>
          <a:p>
            <a:pPr marL="1200150" lvl="2" indent="-285750">
              <a:buFont typeface="Arial" panose="020B0604020202020204" pitchFamily="34" charset="0"/>
              <a:buChar char="•"/>
            </a:pPr>
            <a:r>
              <a:rPr lang="en-US" dirty="0">
                <a:solidFill>
                  <a:srgbClr val="222222"/>
                </a:solidFill>
                <a:latin typeface="Calibri" panose="020F0502020204030204" pitchFamily="34" charset="0"/>
                <a:ea typeface="Calibri" panose="020F0502020204030204" pitchFamily="34" charset="0"/>
              </a:rPr>
              <a:t>Plenty break the underlined blue font convention for style!</a:t>
            </a:r>
          </a:p>
          <a:p>
            <a:pPr marL="1657350" lvl="3" indent="-285750">
              <a:buFont typeface="Arial" panose="020B0604020202020204" pitchFamily="34" charset="0"/>
              <a:buChar char="•"/>
            </a:pPr>
            <a:r>
              <a:rPr lang="en-US" dirty="0">
                <a:solidFill>
                  <a:srgbClr val="222222"/>
                </a:solidFill>
                <a:latin typeface="Calibri" panose="020F0502020204030204" pitchFamily="34" charset="0"/>
                <a:ea typeface="Calibri" panose="020F0502020204030204" pitchFamily="34" charset="0"/>
              </a:rPr>
              <a:t>Using logos like: </a:t>
            </a:r>
          </a:p>
          <a:p>
            <a:pPr lvl="3"/>
            <a:r>
              <a:rPr lang="en-US" dirty="0">
                <a:solidFill>
                  <a:srgbClr val="222222"/>
                </a:solidFill>
                <a:latin typeface="Calibri" panose="020F0502020204030204" pitchFamily="34" charset="0"/>
                <a:ea typeface="Calibri" panose="020F0502020204030204" pitchFamily="34" charset="0"/>
              </a:rPr>
              <a:t>  </a:t>
            </a:r>
          </a:p>
          <a:p>
            <a:pPr marL="1657350" lvl="3" indent="-28575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This is a stylistic preference, and is up to you… what do you think? (Think: </a:t>
            </a:r>
            <a:r>
              <a:rPr lang="en-US" dirty="0">
                <a:solidFill>
                  <a:srgbClr val="222222"/>
                </a:solidFill>
                <a:latin typeface="Calibri" panose="020F0502020204030204" pitchFamily="34" charset="0"/>
                <a:ea typeface="Calibri" panose="020F0502020204030204" pitchFamily="34" charset="0"/>
              </a:rPr>
              <a:t>W</a:t>
            </a:r>
            <a:r>
              <a:rPr lang="en-US" sz="1800" dirty="0">
                <a:solidFill>
                  <a:srgbClr val="222222"/>
                </a:solidFill>
                <a:effectLst/>
                <a:latin typeface="Calibri" panose="020F0502020204030204" pitchFamily="34" charset="0"/>
                <a:ea typeface="Calibri" panose="020F0502020204030204" pitchFamily="34" charset="0"/>
              </a:rPr>
              <a:t>hat does it look like printed?)</a:t>
            </a:r>
          </a:p>
          <a:p>
            <a:pPr marL="742950" lvl="1" indent="-285750">
              <a:buFont typeface="Arial" panose="020B0604020202020204" pitchFamily="34" charset="0"/>
              <a:buChar char="•"/>
            </a:pPr>
            <a:r>
              <a:rPr lang="en-US" b="1" dirty="0">
                <a:solidFill>
                  <a:srgbClr val="222222"/>
                </a:solidFill>
                <a:latin typeface="Calibri" panose="020F0502020204030204" pitchFamily="34" charset="0"/>
                <a:ea typeface="Calibri" panose="020F0502020204030204" pitchFamily="34" charset="0"/>
              </a:rPr>
              <a:t>Solution: </a:t>
            </a:r>
            <a:r>
              <a:rPr lang="en-US" dirty="0">
                <a:solidFill>
                  <a:srgbClr val="222222"/>
                </a:solidFill>
                <a:latin typeface="Calibri" panose="020F0502020204030204" pitchFamily="34" charset="0"/>
                <a:ea typeface="Calibri" panose="020F0502020204030204" pitchFamily="34" charset="0"/>
              </a:rPr>
              <a:t>It can look more like…</a:t>
            </a:r>
          </a:p>
          <a:p>
            <a:pPr marL="1200150" lvl="2" indent="-285750">
              <a:buFont typeface="Arial" panose="020B0604020202020204" pitchFamily="34" charset="0"/>
              <a:buChar char="•"/>
            </a:pPr>
            <a:r>
              <a:rPr lang="en-US" dirty="0">
                <a:latin typeface="Calibri" panose="020F0502020204030204" pitchFamily="34" charset="0"/>
                <a:ea typeface="Calibri" panose="020F0502020204030204" pitchFamily="34" charset="0"/>
              </a:rPr>
              <a:t>    Email@domain.com</a:t>
            </a:r>
          </a:p>
          <a:p>
            <a:pPr marL="1200150" lvl="2" indent="-285750">
              <a:buFont typeface="Arial" panose="020B0604020202020204" pitchFamily="34" charset="0"/>
              <a:buChar char="•"/>
            </a:pPr>
            <a:r>
              <a:rPr lang="en-US" dirty="0">
                <a:latin typeface="Calibri" panose="020F0502020204030204" pitchFamily="34" charset="0"/>
                <a:ea typeface="Calibri" panose="020F0502020204030204" pitchFamily="34" charset="0"/>
              </a:rPr>
              <a:t>    www.portfoliowebsite.com </a:t>
            </a:r>
          </a:p>
          <a:p>
            <a:pPr marL="1200150" lvl="2" indent="-285750">
              <a:buFont typeface="Arial" panose="020B0604020202020204" pitchFamily="34" charset="0"/>
              <a:buChar char="•"/>
            </a:pPr>
            <a:r>
              <a:rPr lang="en-US" dirty="0">
                <a:solidFill>
                  <a:schemeClr val="accent1">
                    <a:lumMod val="50000"/>
                  </a:schemeClr>
                </a:solidFill>
                <a:effectLst/>
                <a:latin typeface="Calibri" panose="020F0502020204030204" pitchFamily="34" charset="0"/>
                <a:ea typeface="Calibri" panose="020F0502020204030204" pitchFamily="34" charset="0"/>
              </a:rPr>
              <a:t>    /username/ </a:t>
            </a:r>
          </a:p>
          <a:p>
            <a:pPr marL="1657350" lvl="3" indent="-285750">
              <a:buFont typeface="Arial" panose="020B0604020202020204" pitchFamily="34" charset="0"/>
              <a:buChar char="•"/>
            </a:pPr>
            <a:r>
              <a:rPr lang="en-US" dirty="0">
                <a:solidFill>
                  <a:schemeClr val="accent1">
                    <a:lumMod val="50000"/>
                  </a:schemeClr>
                </a:solidFill>
                <a:effectLst/>
                <a:latin typeface="Calibri" panose="020F0502020204030204" pitchFamily="34" charset="0"/>
                <a:ea typeface="Calibri" panose="020F0502020204030204" pitchFamily="34" charset="0"/>
              </a:rPr>
              <a:t>(example if you were using dark green accents)</a:t>
            </a:r>
          </a:p>
          <a:p>
            <a:pPr lvl="2"/>
            <a:endParaRPr lang="en-US" sz="1800" dirty="0">
              <a:solidFill>
                <a:srgbClr val="222222"/>
              </a:solidFill>
              <a:effectLst/>
              <a:latin typeface="Calibri" panose="020F0502020204030204" pitchFamily="34" charset="0"/>
              <a:ea typeface="Calibri" panose="020F0502020204030204" pitchFamily="34" charset="0"/>
            </a:endParaRPr>
          </a:p>
        </p:txBody>
      </p:sp>
      <p:pic>
        <p:nvPicPr>
          <p:cNvPr id="1028" name="Picture 4" descr="Linkedin logo png, Linkedin icon transparent png 18930585 PNG">
            <a:extLst>
              <a:ext uri="{FF2B5EF4-FFF2-40B4-BE49-F238E27FC236}">
                <a16:creationId xmlns:a16="http://schemas.microsoft.com/office/drawing/2014/main" id="{F3911607-FF3A-426C-EDB9-2D2859881C9C}"/>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24347" y="5459090"/>
            <a:ext cx="401742" cy="40174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Website Logo PNG, Web Site Logos Free Download - Free ...">
            <a:extLst>
              <a:ext uri="{FF2B5EF4-FFF2-40B4-BE49-F238E27FC236}">
                <a16:creationId xmlns:a16="http://schemas.microsoft.com/office/drawing/2014/main" id="{A57ADC48-C2FD-61B2-62BC-EF2EA19C123D}"/>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187530" y="5239193"/>
            <a:ext cx="275376" cy="2753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E4F8D02D-307B-E247-D600-0D586E89EADF}"/>
              </a:ext>
            </a:extLst>
          </p:cNvPr>
          <p:cNvPicPr>
            <a:picLocks noChangeAspect="1"/>
          </p:cNvPicPr>
          <p:nvPr/>
        </p:nvPicPr>
        <p:blipFill>
          <a:blip r:embed="rId9"/>
          <a:stretch>
            <a:fillRect/>
          </a:stretch>
        </p:blipFill>
        <p:spPr>
          <a:xfrm>
            <a:off x="3427071" y="3631391"/>
            <a:ext cx="2038350" cy="438150"/>
          </a:xfrm>
          <a:prstGeom prst="rect">
            <a:avLst/>
          </a:prstGeom>
        </p:spPr>
      </p:pic>
      <p:pic>
        <p:nvPicPr>
          <p:cNvPr id="1032" name="Picture 8" descr="Top Email Logo Stock Vectors, Illustrations &amp; Clip Art ...">
            <a:extLst>
              <a:ext uri="{FF2B5EF4-FFF2-40B4-BE49-F238E27FC236}">
                <a16:creationId xmlns:a16="http://schemas.microsoft.com/office/drawing/2014/main" id="{EABA8B04-16D5-4496-7EF6-78C9B10E6545}"/>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flipH="1">
            <a:off x="1196625" y="5021162"/>
            <a:ext cx="266281" cy="16579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7" descr="A red triangle on a black background&#10;&#10;Description automatically generated">
            <a:extLst>
              <a:ext uri="{FF2B5EF4-FFF2-40B4-BE49-F238E27FC236}">
                <a16:creationId xmlns:a16="http://schemas.microsoft.com/office/drawing/2014/main" id="{6189D235-6673-1DA0-6609-78398148A9AF}"/>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497947178"/>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kneeling down and touching a tablet&#10;&#10;Description automatically generated">
            <a:extLst>
              <a:ext uri="{FF2B5EF4-FFF2-40B4-BE49-F238E27FC236}">
                <a16:creationId xmlns:a16="http://schemas.microsoft.com/office/drawing/2014/main" id="{C159835B-3A68-5576-2C49-C06DE57A248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59168" y="0"/>
            <a:ext cx="5132832" cy="6181344"/>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Not following good conventions</a:t>
            </a:r>
          </a:p>
          <a:p>
            <a:endParaRPr lang="en-US" sz="280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387180"/>
          </a:xfrm>
          <a:prstGeom prst="rect">
            <a:avLst/>
          </a:prstGeom>
          <a:noFill/>
        </p:spPr>
        <p:txBody>
          <a:bodyPr wrap="square" lIns="91440" tIns="45720" rIns="91440" bIns="45720" anchor="t">
            <a:spAutoFit/>
          </a:bodyPr>
          <a:lstStyle/>
          <a:p>
            <a:endParaRPr lang="en-US" sz="2000" dirty="0">
              <a:solidFill>
                <a:srgbClr val="000000"/>
              </a:solidFill>
              <a:latin typeface="Franklin Gothic Medium Cond"/>
              <a:cs typeface="Calibri"/>
            </a:endParaRPr>
          </a:p>
          <a:p>
            <a:pPr marL="742950" lvl="1" indent="-285750">
              <a:buFont typeface="Arial" panose="020B0604020202020204" pitchFamily="34" charset="0"/>
              <a:buChar char="•"/>
            </a:pPr>
            <a:r>
              <a:rPr lang="en-US" sz="2000" dirty="0">
                <a:solidFill>
                  <a:srgbClr val="222222"/>
                </a:solidFill>
                <a:latin typeface="Calibri" panose="020F0502020204030204" pitchFamily="34" charset="0"/>
                <a:cs typeface="Calibri"/>
              </a:rPr>
              <a:t>It’s okay to customize your resume but be mindful of conventions – some of them exist for a reason. </a:t>
            </a:r>
          </a:p>
          <a:p>
            <a:pPr marL="742950" lvl="1" indent="-28575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742950" lvl="1" indent="-285750">
              <a:buFont typeface="Arial" panose="020B0604020202020204" pitchFamily="34" charset="0"/>
              <a:buChar char="•"/>
            </a:pPr>
            <a:r>
              <a:rPr lang="en-US" sz="2000" dirty="0">
                <a:solidFill>
                  <a:srgbClr val="222222"/>
                </a:solidFill>
                <a:latin typeface="Calibri" panose="020F0502020204030204" pitchFamily="34" charset="0"/>
                <a:cs typeface="Calibri"/>
              </a:rPr>
              <a:t>If you want to use </a:t>
            </a:r>
            <a:r>
              <a:rPr lang="en-US" sz="2000" dirty="0" err="1">
                <a:solidFill>
                  <a:srgbClr val="222222"/>
                </a:solidFill>
                <a:latin typeface="Calibri" panose="020F0502020204030204" pitchFamily="34" charset="0"/>
                <a:cs typeface="Calibri"/>
              </a:rPr>
              <a:t>colours</a:t>
            </a:r>
            <a:r>
              <a:rPr lang="en-US" sz="2000" dirty="0">
                <a:solidFill>
                  <a:srgbClr val="222222"/>
                </a:solidFill>
                <a:latin typeface="Calibri" panose="020F0502020204030204" pitchFamily="34" charset="0"/>
                <a:cs typeface="Calibri"/>
              </a:rPr>
              <a:t> – great, but don’t get too carried away. </a:t>
            </a:r>
          </a:p>
          <a:p>
            <a:pPr marL="1200150" lvl="2" indent="-285750">
              <a:buFont typeface="Arial" panose="020B0604020202020204" pitchFamily="34" charset="0"/>
              <a:buChar char="•"/>
            </a:pPr>
            <a:r>
              <a:rPr lang="en-US" sz="2000" dirty="0">
                <a:solidFill>
                  <a:srgbClr val="222222"/>
                </a:solidFill>
                <a:latin typeface="Calibri" panose="020F0502020204030204" pitchFamily="34" charset="0"/>
                <a:cs typeface="Calibri"/>
              </a:rPr>
              <a:t>Black and white is also okay. </a:t>
            </a:r>
          </a:p>
          <a:p>
            <a:pPr marL="1200150" lvl="2" indent="-285750">
              <a:buFont typeface="Arial" panose="020B0604020202020204" pitchFamily="34" charset="0"/>
              <a:buChar char="•"/>
            </a:pPr>
            <a:r>
              <a:rPr lang="en-US" sz="2000" dirty="0">
                <a:solidFill>
                  <a:srgbClr val="222222"/>
                </a:solidFill>
                <a:latin typeface="Calibri" panose="020F0502020204030204" pitchFamily="34" charset="0"/>
                <a:cs typeface="Calibri"/>
              </a:rPr>
              <a:t>Look at multiple templates for examples.  </a:t>
            </a:r>
          </a:p>
          <a:p>
            <a:pPr marL="742950" lvl="1" indent="-28575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742950" lvl="1" indent="-285750">
              <a:buFont typeface="Arial" panose="020B0604020202020204" pitchFamily="34" charset="0"/>
              <a:buChar char="•"/>
            </a:pPr>
            <a:r>
              <a:rPr lang="en-US" sz="2000" dirty="0">
                <a:solidFill>
                  <a:srgbClr val="222222"/>
                </a:solidFill>
                <a:latin typeface="Calibri" panose="020F0502020204030204" pitchFamily="34" charset="0"/>
                <a:cs typeface="Calibri"/>
              </a:rPr>
              <a:t>An example of a formatting convention is: </a:t>
            </a:r>
          </a:p>
          <a:p>
            <a:pPr lvl="1"/>
            <a:endParaRPr lang="en-US" sz="2000" dirty="0">
              <a:solidFill>
                <a:srgbClr val="000000"/>
              </a:solidFill>
              <a:latin typeface="Franklin Gothic Medium Cond"/>
              <a:cs typeface="Calibri"/>
            </a:endParaRPr>
          </a:p>
          <a:p>
            <a:pPr marL="228600" marR="0">
              <a:lnSpc>
                <a:spcPts val="1175"/>
              </a:lnSpc>
              <a:spcBef>
                <a:spcPts val="0"/>
              </a:spcBef>
              <a:spcAft>
                <a:spcPts val="0"/>
              </a:spcAft>
            </a:pPr>
            <a:r>
              <a:rPr lang="en-US" b="1" dirty="0">
                <a:solidFill>
                  <a:srgbClr val="222222"/>
                </a:solidFill>
                <a:latin typeface="Calibri" panose="020F0502020204030204" pitchFamily="34" charset="0"/>
                <a:ea typeface="Times New Roman" panose="02020603050405020304" pitchFamily="18" charset="0"/>
              </a:rPr>
              <a:t>Job Title</a:t>
            </a:r>
            <a:r>
              <a:rPr lang="en-US" sz="1800" b="1" dirty="0">
                <a:solidFill>
                  <a:srgbClr val="222222"/>
                </a:solidFill>
                <a:effectLst/>
                <a:latin typeface="Calibri" panose="020F0502020204030204" pitchFamily="34" charset="0"/>
                <a:ea typeface="Times New Roman" panose="02020603050405020304" pitchFamily="18" charset="0"/>
              </a:rPr>
              <a:t>                                                     </a:t>
            </a:r>
            <a:r>
              <a:rPr lang="en-US" sz="1800" dirty="0">
                <a:solidFill>
                  <a:srgbClr val="222222"/>
                </a:solidFill>
                <a:effectLst/>
                <a:latin typeface="Calibri" panose="020F0502020204030204" pitchFamily="34" charset="0"/>
                <a:ea typeface="Times New Roman" panose="02020603050405020304" pitchFamily="18" charset="0"/>
              </a:rPr>
              <a:t>September 2018 – Present</a:t>
            </a:r>
            <a:endParaRPr lang="en-US" sz="1800" dirty="0">
              <a:effectLst/>
              <a:latin typeface="Times New Roman" panose="02020603050405020304" pitchFamily="18" charset="0"/>
              <a:ea typeface="Times New Roman" panose="02020603050405020304" pitchFamily="18" charset="0"/>
            </a:endParaRPr>
          </a:p>
          <a:p>
            <a:pPr marL="228600" marR="0" algn="l">
              <a:lnSpc>
                <a:spcPts val="1175"/>
              </a:lnSpc>
              <a:spcBef>
                <a:spcPts val="0"/>
              </a:spcBef>
              <a:spcAft>
                <a:spcPts val="0"/>
              </a:spcAft>
            </a:pPr>
            <a:endParaRPr lang="en-US" sz="1800" dirty="0">
              <a:solidFill>
                <a:srgbClr val="222222"/>
              </a:solidFill>
              <a:effectLst/>
              <a:latin typeface="Calibri" panose="020F0502020204030204" pitchFamily="34" charset="0"/>
              <a:ea typeface="Times New Roman" panose="02020603050405020304" pitchFamily="18" charset="0"/>
            </a:endParaRPr>
          </a:p>
          <a:p>
            <a:pPr marL="228600" marR="0" algn="l">
              <a:lnSpc>
                <a:spcPts val="1175"/>
              </a:lnSpc>
              <a:spcBef>
                <a:spcPts val="0"/>
              </a:spcBef>
              <a:spcAft>
                <a:spcPts val="0"/>
              </a:spcAft>
            </a:pPr>
            <a:r>
              <a:rPr lang="en-US" sz="1800" dirty="0">
                <a:solidFill>
                  <a:srgbClr val="222222"/>
                </a:solidFill>
                <a:effectLst/>
                <a:latin typeface="Calibri" panose="020F0502020204030204" pitchFamily="34" charset="0"/>
                <a:ea typeface="Times New Roman" panose="02020603050405020304" pitchFamily="18" charset="0"/>
              </a:rPr>
              <a:t>Astronaut, NASA</a:t>
            </a:r>
            <a:br>
              <a:rPr lang="en-US" sz="1800" dirty="0">
                <a:solidFill>
                  <a:srgbClr val="222222"/>
                </a:solidFill>
                <a:effectLst/>
                <a:latin typeface="Calibri" panose="020F0502020204030204" pitchFamily="34" charset="0"/>
                <a:ea typeface="Times New Roman" panose="02020603050405020304" pitchFamily="18" charset="0"/>
              </a:rPr>
            </a:br>
            <a:endParaRPr lang="en-US" sz="1800" dirty="0">
              <a:effectLst/>
              <a:latin typeface="Times New Roman" panose="02020603050405020304" pitchFamily="18" charset="0"/>
              <a:ea typeface="Times New Roman" panose="02020603050405020304" pitchFamily="18" charset="0"/>
            </a:endParaRPr>
          </a:p>
          <a:p>
            <a:pPr marL="800100" lvl="1" indent="-342900">
              <a:lnSpc>
                <a:spcPct val="107000"/>
              </a:lnSpc>
              <a:buFont typeface="Symbol" panose="05050102010706020507" pitchFamily="18" charset="2"/>
              <a:buChar char=""/>
            </a:pPr>
            <a:r>
              <a:rPr lang="en-US" kern="100" dirty="0">
                <a:effectLst/>
                <a:latin typeface="Calibri" panose="020F0502020204030204" pitchFamily="34" charset="0"/>
                <a:ea typeface="Calibri" panose="020F0502020204030204" pitchFamily="34" charset="0"/>
                <a:cs typeface="Times New Roman" panose="02020603050405020304" pitchFamily="18" charset="0"/>
              </a:rPr>
              <a:t>Bullet Point</a:t>
            </a:r>
          </a:p>
          <a:p>
            <a:pPr marL="800100" lvl="1" indent="-342900">
              <a:lnSpc>
                <a:spcPct val="107000"/>
              </a:lnSpc>
              <a:spcAft>
                <a:spcPts val="800"/>
              </a:spcAft>
              <a:buFont typeface="Symbol" panose="05050102010706020507" pitchFamily="18" charset="2"/>
              <a:buChar char=""/>
            </a:pPr>
            <a:r>
              <a:rPr lang="en-US" kern="100" dirty="0">
                <a:effectLst/>
                <a:latin typeface="Calibri" panose="020F0502020204030204" pitchFamily="34" charset="0"/>
                <a:ea typeface="Calibri" panose="020F0502020204030204" pitchFamily="34" charset="0"/>
                <a:cs typeface="Times New Roman" panose="02020603050405020304" pitchFamily="18" charset="0"/>
              </a:rPr>
              <a:t>Bullet Point</a:t>
            </a:r>
          </a:p>
          <a:p>
            <a:pPr lvl="1">
              <a:lnSpc>
                <a:spcPct val="107000"/>
              </a:lnSpc>
              <a:spcAft>
                <a:spcPts val="800"/>
              </a:spcAft>
            </a:pPr>
            <a:r>
              <a:rPr lang="en-US" sz="1100" kern="100" dirty="0">
                <a:solidFill>
                  <a:srgbClr val="222222"/>
                </a:solidFill>
                <a:latin typeface="Calibri" panose="020F0502020204030204" pitchFamily="34" charset="0"/>
                <a:ea typeface="Calibri" panose="020F0502020204030204" pitchFamily="34" charset="0"/>
                <a:cs typeface="Times New Roman" panose="02020603050405020304" pitchFamily="18" charset="0"/>
              </a:rPr>
              <a:t>*Keeps timeline easy to see in the right, focusses on the role first, then the company.*</a:t>
            </a:r>
            <a:endParaRPr lang="en-US" sz="1100" kern="100" dirty="0">
              <a:solidFill>
                <a:srgbClr val="222222"/>
              </a:solidFill>
              <a:latin typeface="Calibri" panose="020F0502020204030204" pitchFamily="34" charset="0"/>
              <a:ea typeface="Calibri" panose="020F0502020204030204" pitchFamily="34" charset="0"/>
              <a:cs typeface="Calibri"/>
            </a:endParaRPr>
          </a:p>
          <a:p>
            <a:pPr marL="800100" lvl="1" indent="-342900">
              <a:lnSpc>
                <a:spcPct val="107000"/>
              </a:lnSpc>
              <a:spcAft>
                <a:spcPts val="800"/>
              </a:spcAft>
              <a:buFont typeface="Symbol" panose="05050102010706020507" pitchFamily="18" charset="2"/>
              <a:buChar char=""/>
            </a:pPr>
            <a:endParaRPr lang="en-US" sz="2000" kern="100" dirty="0">
              <a:solidFill>
                <a:srgbClr val="22222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7" descr="A red triangle on a black background&#10;&#10;Description automatically generated">
            <a:extLst>
              <a:ext uri="{FF2B5EF4-FFF2-40B4-BE49-F238E27FC236}">
                <a16:creationId xmlns:a16="http://schemas.microsoft.com/office/drawing/2014/main" id="{266272B2-4025-10F8-95BB-E12288048A7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591582506"/>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sitting on a bench using a computer&#10;&#10;Description automatically generated">
            <a:extLst>
              <a:ext uri="{FF2B5EF4-FFF2-40B4-BE49-F238E27FC236}">
                <a16:creationId xmlns:a16="http://schemas.microsoft.com/office/drawing/2014/main" id="{B094BCFD-5453-7D58-8549-867971CB3D4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63840" y="0"/>
            <a:ext cx="4328160" cy="6187440"/>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Not aligning skills with job description</a:t>
            </a:r>
          </a:p>
          <a:p>
            <a:endParaRPr lang="en-US" sz="280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4708981"/>
          </a:xfrm>
          <a:prstGeom prst="rect">
            <a:avLst/>
          </a:prstGeom>
          <a:noFill/>
        </p:spPr>
        <p:txBody>
          <a:bodyPr wrap="square" lIns="91440" tIns="45720" rIns="91440" bIns="45720" anchor="t">
            <a:spAutoFit/>
          </a:bodyPr>
          <a:lstStyle/>
          <a:p>
            <a:endParaRPr lang="en-US" sz="2000">
              <a:solidFill>
                <a:srgbClr val="000000"/>
              </a:solidFill>
              <a:latin typeface="Franklin Gothic Medium Cond"/>
              <a:cs typeface="Calibri"/>
            </a:endParaRPr>
          </a:p>
          <a:p>
            <a:pPr marL="742950" lvl="1" indent="-285750">
              <a:buFont typeface="Arial" panose="020B0604020202020204" pitchFamily="34" charset="0"/>
              <a:buChar char="•"/>
            </a:pPr>
            <a:r>
              <a:rPr lang="en-US" sz="2000" b="1">
                <a:solidFill>
                  <a:srgbClr val="222222"/>
                </a:solidFill>
                <a:latin typeface="Calibri" panose="020F0502020204030204" pitchFamily="34" charset="0"/>
                <a:cs typeface="Calibri"/>
              </a:rPr>
              <a:t>Solution: </a:t>
            </a:r>
            <a:r>
              <a:rPr lang="en-US" sz="2000">
                <a:solidFill>
                  <a:srgbClr val="222222"/>
                </a:solidFill>
                <a:latin typeface="Calibri" panose="020F0502020204030204" pitchFamily="34" charset="0"/>
                <a:cs typeface="Calibri"/>
              </a:rPr>
              <a:t>Match the skills and qualifications outlined on the job description in the same order. </a:t>
            </a:r>
          </a:p>
          <a:p>
            <a:pPr marL="1200150" lvl="2" indent="-285750">
              <a:buFont typeface="Arial" panose="020B0604020202020204" pitchFamily="34" charset="0"/>
              <a:buChar char="•"/>
            </a:pPr>
            <a:r>
              <a:rPr lang="en-US" sz="2000">
                <a:solidFill>
                  <a:srgbClr val="222222"/>
                </a:solidFill>
                <a:latin typeface="Calibri" panose="020F0502020204030204" pitchFamily="34" charset="0"/>
                <a:cs typeface="Calibri"/>
              </a:rPr>
              <a:t>Ex. Events Management, Interpersonal Skills, Budget Management, etc. on the job description should be the skills you list first on your resume.</a:t>
            </a:r>
          </a:p>
          <a:p>
            <a:pPr marL="742950" lvl="1" indent="-285750">
              <a:buFont typeface="Arial" panose="020B0604020202020204" pitchFamily="34" charset="0"/>
              <a:buChar char="•"/>
            </a:pPr>
            <a:r>
              <a:rPr lang="en-US" sz="2000">
                <a:solidFill>
                  <a:srgbClr val="222222"/>
                </a:solidFill>
                <a:latin typeface="Calibri" panose="020F0502020204030204" pitchFamily="34" charset="0"/>
                <a:cs typeface="Calibri"/>
              </a:rPr>
              <a:t>This can seem like a superficial way of weighing it against a job description but some large organizations use Applicant Tracking Systems (ATS) where a computer algorithm puts you in the yes/no pile before a human even sees your resume. </a:t>
            </a:r>
          </a:p>
          <a:p>
            <a:pPr marL="742950" lvl="1" indent="-285750">
              <a:buFont typeface="Arial" panose="020B0604020202020204" pitchFamily="34" charset="0"/>
              <a:buChar char="•"/>
            </a:pPr>
            <a:r>
              <a:rPr lang="en-US" sz="2000">
                <a:solidFill>
                  <a:srgbClr val="222222"/>
                </a:solidFill>
                <a:latin typeface="Calibri" panose="020F0502020204030204" pitchFamily="34" charset="0"/>
                <a:cs typeface="Calibri"/>
              </a:rPr>
              <a:t>Vocabulary not only matters to robots, but also to people when they must make an “objective” decision. </a:t>
            </a:r>
          </a:p>
          <a:p>
            <a:pPr marL="1200150" lvl="2" indent="-285750">
              <a:buFont typeface="Arial" panose="020B0604020202020204" pitchFamily="34" charset="0"/>
              <a:buChar char="•"/>
            </a:pPr>
            <a:r>
              <a:rPr lang="en-US" sz="2000">
                <a:solidFill>
                  <a:srgbClr val="222222"/>
                </a:solidFill>
                <a:latin typeface="Calibri" panose="020F0502020204030204" pitchFamily="34" charset="0"/>
                <a:cs typeface="Calibri"/>
              </a:rPr>
              <a:t>The job description is like a checklist and you need to show you have as many as checks as possible. </a:t>
            </a:r>
          </a:p>
        </p:txBody>
      </p:sp>
      <p:pic>
        <p:nvPicPr>
          <p:cNvPr id="2" name="Picture 7" descr="A red triangle on a black background&#10;&#10;Description automatically generated">
            <a:extLst>
              <a:ext uri="{FF2B5EF4-FFF2-40B4-BE49-F238E27FC236}">
                <a16:creationId xmlns:a16="http://schemas.microsoft.com/office/drawing/2014/main" id="{7F361623-1BD7-8750-BE44-BF05547909B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22072233"/>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A430B034-60A6-DF2F-B087-7A4BC7D7FB51}"/>
              </a:ext>
            </a:extLst>
          </p:cNvPr>
          <p:cNvSpPr>
            <a:spLocks noGrp="1"/>
          </p:cNvSpPr>
          <p:nvPr/>
        </p:nvSpPr>
        <p:spPr>
          <a:xfrm>
            <a:off x="636904" y="2054080"/>
            <a:ext cx="11176000" cy="385527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lgn="ctr"/>
            <a:r>
              <a:rPr lang="en-US" sz="9600" dirty="0">
                <a:solidFill>
                  <a:srgbClr val="FF0000"/>
                </a:solidFill>
                <a:latin typeface="Franklin Gothic Demi Cond"/>
              </a:rPr>
              <a:t>Hiring Manager for a Half-Hour!</a:t>
            </a:r>
            <a:endParaRPr lang="en-US" sz="9600" dirty="0">
              <a:solidFill>
                <a:srgbClr val="FF0000"/>
              </a:solidFill>
            </a:endParaRPr>
          </a:p>
        </p:txBody>
      </p:sp>
      <p:sp>
        <p:nvSpPr>
          <p:cNvPr id="2" name="Rectangle 1">
            <a:extLst>
              <a:ext uri="{FF2B5EF4-FFF2-40B4-BE49-F238E27FC236}">
                <a16:creationId xmlns:a16="http://schemas.microsoft.com/office/drawing/2014/main" id="{1667D996-9039-9734-5E7B-56B1C5C56B9F}"/>
              </a:ext>
            </a:extLst>
          </p:cNvPr>
          <p:cNvSpPr/>
          <p:nvPr/>
        </p:nvSpPr>
        <p:spPr>
          <a:xfrm>
            <a:off x="-53599" y="-1"/>
            <a:ext cx="12245599" cy="1849019"/>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5">
            <a:extLst>
              <a:ext uri="{FF2B5EF4-FFF2-40B4-BE49-F238E27FC236}">
                <a16:creationId xmlns:a16="http://schemas.microsoft.com/office/drawing/2014/main" id="{70F59A33-3C3E-2541-61C8-9B4B1E3C7C2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8" name="Picture 7">
            <a:extLst>
              <a:ext uri="{FF2B5EF4-FFF2-40B4-BE49-F238E27FC236}">
                <a16:creationId xmlns:a16="http://schemas.microsoft.com/office/drawing/2014/main" id="{0F49A260-4AC0-9C8F-C87C-50C3B173A97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0" name="Picture 6" descr="A picture containing graphics, art&#10;&#10;Description automatically generated">
            <a:extLst>
              <a:ext uri="{FF2B5EF4-FFF2-40B4-BE49-F238E27FC236}">
                <a16:creationId xmlns:a16="http://schemas.microsoft.com/office/drawing/2014/main" id="{117AF3D1-7205-012E-C77E-A9DAF313EFA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1465544001"/>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6467E27-C579-AB64-6262-AA8862E6C55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6854142" y="0"/>
            <a:ext cx="5337858" cy="6181344"/>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latin typeface="Franklin Gothic Demi Cond"/>
                <a:cs typeface="Calibri"/>
              </a:rPr>
              <a:t>The tables have turned…</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59824"/>
            <a:ext cx="6854142" cy="5016758"/>
          </a:xfrm>
          <a:prstGeom prst="rect">
            <a:avLst/>
          </a:prstGeom>
          <a:noFill/>
        </p:spPr>
        <p:txBody>
          <a:bodyPr wrap="square" lIns="91440" tIns="45720" rIns="91440" bIns="45720" anchor="t">
            <a:spAutoFit/>
          </a:bodyPr>
          <a:lstStyle/>
          <a:p>
            <a:pPr marL="457200" indent="-457200">
              <a:buAutoNum type="arabicPeriod"/>
            </a:pPr>
            <a:endParaRPr lang="en-US" sz="2000" dirty="0">
              <a:solidFill>
                <a:srgbClr val="000000"/>
              </a:solidFill>
              <a:latin typeface="Franklin Gothic Medium Cond"/>
              <a:cs typeface="Calibri"/>
            </a:endParaRPr>
          </a:p>
          <a:p>
            <a:pPr marL="457200" indent="-457200">
              <a:buAutoNum type="arabicPeriod"/>
            </a:pPr>
            <a:r>
              <a:rPr lang="en-US" sz="2000" dirty="0">
                <a:solidFill>
                  <a:srgbClr val="000000"/>
                </a:solidFill>
                <a:latin typeface="Franklin Gothic Medium Cond"/>
                <a:cs typeface="Calibri"/>
              </a:rPr>
              <a:t>I will be handing out a job description for a role on </a:t>
            </a:r>
            <a:r>
              <a:rPr lang="en-US" sz="2000" dirty="0">
                <a:solidFill>
                  <a:srgbClr val="000000"/>
                </a:solidFill>
                <a:highlight>
                  <a:srgbClr val="FFFF00"/>
                </a:highlight>
                <a:latin typeface="Franklin Gothic Medium Cond"/>
                <a:cs typeface="Calibri"/>
              </a:rPr>
              <a:t>Eco Canada’s </a:t>
            </a:r>
            <a:r>
              <a:rPr lang="en-US" sz="2000" dirty="0">
                <a:solidFill>
                  <a:srgbClr val="000000"/>
                </a:solidFill>
                <a:latin typeface="Franklin Gothic Medium Cond"/>
                <a:cs typeface="Calibri"/>
              </a:rPr>
              <a:t>website.</a:t>
            </a:r>
          </a:p>
          <a:p>
            <a:pPr marL="457200" indent="-457200">
              <a:buAutoNum type="arabicPeriod"/>
            </a:pPr>
            <a:r>
              <a:rPr lang="en-US" sz="2000" dirty="0">
                <a:solidFill>
                  <a:srgbClr val="000000"/>
                </a:solidFill>
                <a:latin typeface="Franklin Gothic Medium Cond"/>
                <a:cs typeface="Calibri"/>
              </a:rPr>
              <a:t>You will review it and 3 applicants cover letters and resumes for 5 minutes.</a:t>
            </a:r>
          </a:p>
          <a:p>
            <a:pPr marL="457200" indent="-457200">
              <a:buAutoNum type="arabicPeriod"/>
            </a:pPr>
            <a:r>
              <a:rPr lang="en-US" sz="2000" dirty="0">
                <a:solidFill>
                  <a:srgbClr val="000000"/>
                </a:solidFill>
                <a:latin typeface="Franklin Gothic Medium Cond"/>
                <a:cs typeface="Calibri"/>
              </a:rPr>
              <a:t>Then we will get into groups and discuss the good and bad of the applicants for 20 minutes </a:t>
            </a:r>
          </a:p>
          <a:p>
            <a:pPr marL="914400" lvl="1" indent="-457200">
              <a:buFont typeface="Arial" panose="020B0604020202020204" pitchFamily="34" charset="0"/>
              <a:buChar char="•"/>
            </a:pPr>
            <a:r>
              <a:rPr lang="en-US" sz="2000" dirty="0">
                <a:solidFill>
                  <a:srgbClr val="000000"/>
                </a:solidFill>
                <a:latin typeface="Franklin Gothic Medium Cond"/>
                <a:cs typeface="Calibri"/>
              </a:rPr>
              <a:t>The goal is to pick one successful candidate and have a rationale as to why.</a:t>
            </a:r>
          </a:p>
          <a:p>
            <a:pPr marL="457200" indent="-457200">
              <a:buAutoNum type="arabicPeriod"/>
            </a:pPr>
            <a:r>
              <a:rPr lang="en-US" sz="2000" dirty="0">
                <a:solidFill>
                  <a:srgbClr val="000000"/>
                </a:solidFill>
                <a:latin typeface="Franklin Gothic Medium Cond"/>
                <a:cs typeface="Calibri"/>
              </a:rPr>
              <a:t>After, we’ll spend 5 minutes discussing which groups picked which candidate and why. </a:t>
            </a:r>
          </a:p>
          <a:p>
            <a:endParaRPr lang="en-US" sz="2000" dirty="0">
              <a:solidFill>
                <a:srgbClr val="000000"/>
              </a:solidFill>
              <a:latin typeface="Franklin Gothic Medium Cond"/>
              <a:cs typeface="Calibri"/>
            </a:endParaRPr>
          </a:p>
          <a:p>
            <a:pPr marL="457200" indent="-457200">
              <a:buAutoNum type="arabicPeriod"/>
            </a:pPr>
            <a:endParaRPr lang="en-US" sz="2000" dirty="0">
              <a:solidFill>
                <a:srgbClr val="000000"/>
              </a:solidFill>
              <a:latin typeface="Franklin Gothic Medium Cond"/>
              <a:cs typeface="Calibri"/>
            </a:endParaRPr>
          </a:p>
          <a:p>
            <a:pPr marL="457200" indent="-457200">
              <a:buAutoNum type="arabicPeriod"/>
            </a:pPr>
            <a:endParaRPr lang="en-US" sz="2000" dirty="0">
              <a:solidFill>
                <a:srgbClr val="000000"/>
              </a:solidFill>
              <a:latin typeface="Franklin Gothic Medium Cond"/>
              <a:cs typeface="Calibri"/>
            </a:endParaRPr>
          </a:p>
          <a:p>
            <a:endParaRPr lang="en-US" sz="2000" dirty="0">
              <a:solidFill>
                <a:srgbClr val="000000"/>
              </a:solidFill>
              <a:latin typeface="Franklin Gothic Medium Cond"/>
              <a:cs typeface="Calibri"/>
            </a:endParaRPr>
          </a:p>
          <a:p>
            <a:endParaRPr lang="en-US" sz="2000" dirty="0">
              <a:solidFill>
                <a:srgbClr val="000000"/>
              </a:solidFill>
              <a:latin typeface="Franklin Gothic Medium Cond"/>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4223E5D2-8469-D86E-18B3-B4880F140F1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673562530"/>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EED939E-CABB-1433-D168-1C0C66CA3186}"/>
              </a:ext>
            </a:extLst>
          </p:cNvPr>
          <p:cNvSpPr/>
          <p:nvPr/>
        </p:nvSpPr>
        <p:spPr>
          <a:xfrm>
            <a:off x="0" y="0"/>
            <a:ext cx="12313167" cy="6171636"/>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descr="A picture containing graphics, art&#10;&#10;Description automatically generated">
            <a:extLst>
              <a:ext uri="{FF2B5EF4-FFF2-40B4-BE49-F238E27FC236}">
                <a16:creationId xmlns:a16="http://schemas.microsoft.com/office/drawing/2014/main" id="{433B44EA-3901-16E5-B4E7-8ACDA0AFDC4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377440"/>
            <a:ext cx="7162800" cy="4033520"/>
          </a:xfrm>
          <a:prstGeom prst="rect">
            <a:avLst/>
          </a:prstGeom>
        </p:spPr>
      </p:pic>
      <p:sp>
        <p:nvSpPr>
          <p:cNvPr id="4" name="Title 4">
            <a:extLst>
              <a:ext uri="{FF2B5EF4-FFF2-40B4-BE49-F238E27FC236}">
                <a16:creationId xmlns:a16="http://schemas.microsoft.com/office/drawing/2014/main" id="{A430B034-60A6-DF2F-B087-7A4BC7D7FB51}"/>
              </a:ext>
            </a:extLst>
          </p:cNvPr>
          <p:cNvSpPr>
            <a:spLocks noGrp="1"/>
          </p:cNvSpPr>
          <p:nvPr/>
        </p:nvSpPr>
        <p:spPr>
          <a:xfrm>
            <a:off x="636905" y="1689266"/>
            <a:ext cx="11176000" cy="385527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lgn="ctr"/>
            <a:r>
              <a:rPr lang="en-US" sz="9600">
                <a:solidFill>
                  <a:schemeClr val="bg1"/>
                </a:solidFill>
                <a:latin typeface="Franklin Gothic Demi Cond"/>
              </a:rPr>
              <a:t>Your Turn!</a:t>
            </a:r>
            <a:endParaRPr lang="en-US" sz="9600">
              <a:solidFill>
                <a:schemeClr val="bg1"/>
              </a:solidFill>
            </a:endParaRPr>
          </a:p>
        </p:txBody>
      </p:sp>
      <p:pic>
        <p:nvPicPr>
          <p:cNvPr id="5" name="Picture 5">
            <a:extLst>
              <a:ext uri="{FF2B5EF4-FFF2-40B4-BE49-F238E27FC236}">
                <a16:creationId xmlns:a16="http://schemas.microsoft.com/office/drawing/2014/main" id="{B4011469-B609-3931-E31B-E50435FB734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7" name="Picture 7">
            <a:extLst>
              <a:ext uri="{FF2B5EF4-FFF2-40B4-BE49-F238E27FC236}">
                <a16:creationId xmlns:a16="http://schemas.microsoft.com/office/drawing/2014/main" id="{F69BFB9B-5C86-DA7B-61AB-7327C704765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spTree>
    <p:extLst>
      <p:ext uri="{BB962C8B-B14F-4D97-AF65-F5344CB8AC3E}">
        <p14:creationId xmlns:p14="http://schemas.microsoft.com/office/powerpoint/2010/main" val="350626219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a:extLst>
              <a:ext uri="{FF2B5EF4-FFF2-40B4-BE49-F238E27FC236}">
                <a16:creationId xmlns:a16="http://schemas.microsoft.com/office/drawing/2014/main" id="{29E72E89-A6C9-CBCD-C84A-776A7141ED7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515"/>
          <a:stretch/>
        </p:blipFill>
        <p:spPr>
          <a:xfrm>
            <a:off x="3129" y="-96253"/>
            <a:ext cx="12188871" cy="6251345"/>
          </a:xfrm>
          <a:prstGeom prst="rect">
            <a:avLst/>
          </a:prstGeom>
        </p:spPr>
      </p:pic>
      <p:sp>
        <p:nvSpPr>
          <p:cNvPr id="10" name="Rectangle 9">
            <a:extLst>
              <a:ext uri="{FF2B5EF4-FFF2-40B4-BE49-F238E27FC236}">
                <a16:creationId xmlns:a16="http://schemas.microsoft.com/office/drawing/2014/main" id="{0C4273DF-7DA5-978A-B542-7C9AB78038CA}"/>
              </a:ext>
            </a:extLst>
          </p:cNvPr>
          <p:cNvSpPr/>
          <p:nvPr/>
        </p:nvSpPr>
        <p:spPr>
          <a:xfrm>
            <a:off x="-56728" y="0"/>
            <a:ext cx="12245599" cy="6155092"/>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itle 4">
            <a:extLst>
              <a:ext uri="{FF2B5EF4-FFF2-40B4-BE49-F238E27FC236}">
                <a16:creationId xmlns:a16="http://schemas.microsoft.com/office/drawing/2014/main" id="{B358ED35-57A9-0E71-02D1-404BB250C090}"/>
              </a:ext>
            </a:extLst>
          </p:cNvPr>
          <p:cNvSpPr>
            <a:spLocks noGrp="1"/>
          </p:cNvSpPr>
          <p:nvPr/>
        </p:nvSpPr>
        <p:spPr>
          <a:xfrm>
            <a:off x="636904" y="2054080"/>
            <a:ext cx="11176000" cy="385527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9600" b="1" i="0" u="none" strike="noStrike" kern="1200" cap="none" spc="0" normalizeH="0" baseline="0" noProof="0" dirty="0">
                <a:ln>
                  <a:noFill/>
                </a:ln>
                <a:solidFill>
                  <a:prstClr val="white"/>
                </a:solidFill>
                <a:effectLst/>
                <a:uLnTx/>
                <a:uFillTx/>
                <a:latin typeface="Franklin Gothic Demi Cond" panose="020B0603020102020204" pitchFamily="34" charset="0"/>
                <a:ea typeface="+mj-ea"/>
                <a:cs typeface="+mj-cs"/>
              </a:rPr>
              <a:t>Common Mistakes on Student Applications</a:t>
            </a:r>
          </a:p>
        </p:txBody>
      </p:sp>
      <p:pic>
        <p:nvPicPr>
          <p:cNvPr id="12" name="Picture 5">
            <a:extLst>
              <a:ext uri="{FF2B5EF4-FFF2-40B4-BE49-F238E27FC236}">
                <a16:creationId xmlns:a16="http://schemas.microsoft.com/office/drawing/2014/main" id="{52962A66-9E3A-D522-096F-0E0F9D10BD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13" name="Picture 7">
            <a:extLst>
              <a:ext uri="{FF2B5EF4-FFF2-40B4-BE49-F238E27FC236}">
                <a16:creationId xmlns:a16="http://schemas.microsoft.com/office/drawing/2014/main" id="{FE7FAF7B-AF79-BE41-D074-6825249546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5" name="Picture 6" descr="A picture containing graphics, art&#10;&#10;Description automatically generated">
            <a:extLst>
              <a:ext uri="{FF2B5EF4-FFF2-40B4-BE49-F238E27FC236}">
                <a16:creationId xmlns:a16="http://schemas.microsoft.com/office/drawing/2014/main" id="{7EDDE644-EA9D-A365-A2B1-9666A1C168D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417572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A430B034-60A6-DF2F-B087-7A4BC7D7FB51}"/>
              </a:ext>
            </a:extLst>
          </p:cNvPr>
          <p:cNvSpPr>
            <a:spLocks noGrp="1"/>
          </p:cNvSpPr>
          <p:nvPr/>
        </p:nvSpPr>
        <p:spPr>
          <a:xfrm>
            <a:off x="636904" y="2054080"/>
            <a:ext cx="11176000" cy="385527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lgn="ctr"/>
            <a:r>
              <a:rPr lang="en-US" sz="9600">
                <a:solidFill>
                  <a:srgbClr val="FF0000"/>
                </a:solidFill>
              </a:rPr>
              <a:t>Discussion</a:t>
            </a:r>
          </a:p>
        </p:txBody>
      </p:sp>
      <p:sp>
        <p:nvSpPr>
          <p:cNvPr id="3" name="Rectangle 2">
            <a:extLst>
              <a:ext uri="{FF2B5EF4-FFF2-40B4-BE49-F238E27FC236}">
                <a16:creationId xmlns:a16="http://schemas.microsoft.com/office/drawing/2014/main" id="{401B2A39-5375-0DB9-2633-297E23FBBA12}"/>
              </a:ext>
            </a:extLst>
          </p:cNvPr>
          <p:cNvSpPr/>
          <p:nvPr/>
        </p:nvSpPr>
        <p:spPr>
          <a:xfrm>
            <a:off x="-53599" y="-1"/>
            <a:ext cx="12245599" cy="1849019"/>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5">
            <a:extLst>
              <a:ext uri="{FF2B5EF4-FFF2-40B4-BE49-F238E27FC236}">
                <a16:creationId xmlns:a16="http://schemas.microsoft.com/office/drawing/2014/main" id="{41823F9C-E2EE-EEB5-98FF-22838E889A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10" name="Picture 7">
            <a:extLst>
              <a:ext uri="{FF2B5EF4-FFF2-40B4-BE49-F238E27FC236}">
                <a16:creationId xmlns:a16="http://schemas.microsoft.com/office/drawing/2014/main" id="{A6FC5296-487F-3234-D626-0E188124653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1" name="Picture 6" descr="A picture containing graphics, art&#10;&#10;Description automatically generated">
            <a:extLst>
              <a:ext uri="{FF2B5EF4-FFF2-40B4-BE49-F238E27FC236}">
                <a16:creationId xmlns:a16="http://schemas.microsoft.com/office/drawing/2014/main" id="{73E4A344-F3C7-EC9F-D6F6-D99A2051121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3513968849"/>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dirty="0">
                <a:latin typeface="Franklin Gothic Demi Cond"/>
                <a:cs typeface="Calibri"/>
              </a:rPr>
              <a:t>What is your key takeaway?</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59824"/>
            <a:ext cx="6854142" cy="1938992"/>
          </a:xfrm>
          <a:prstGeom prst="rect">
            <a:avLst/>
          </a:prstGeom>
          <a:noFill/>
        </p:spPr>
        <p:txBody>
          <a:bodyPr wrap="square" lIns="91440" tIns="45720" rIns="91440" bIns="45720" anchor="t">
            <a:spAutoFit/>
          </a:bodyPr>
          <a:lstStyle/>
          <a:p>
            <a:pPr marL="457200" indent="-457200">
              <a:buAutoNum type="arabicPeriod"/>
            </a:pPr>
            <a:endParaRPr lang="en-US" sz="2000" dirty="0">
              <a:solidFill>
                <a:srgbClr val="000000"/>
              </a:solidFill>
              <a:latin typeface="Franklin Gothic Medium Cond"/>
              <a:cs typeface="Calibri"/>
            </a:endParaRPr>
          </a:p>
          <a:p>
            <a:r>
              <a:rPr lang="en-US" sz="2000" dirty="0">
                <a:solidFill>
                  <a:srgbClr val="000000"/>
                </a:solidFill>
                <a:latin typeface="Franklin Gothic Medium Cond"/>
                <a:cs typeface="Calibri"/>
              </a:rPr>
              <a:t>Everyone please share 1 thing you will do differently on your resume and/or cover letter the next time you edit it. </a:t>
            </a:r>
          </a:p>
          <a:p>
            <a:pPr marL="457200" indent="-457200">
              <a:buAutoNum type="arabicPeriod"/>
            </a:pPr>
            <a:endParaRPr lang="en-US" sz="2000" dirty="0">
              <a:solidFill>
                <a:srgbClr val="000000"/>
              </a:solidFill>
              <a:latin typeface="Franklin Gothic Medium Cond"/>
              <a:cs typeface="Calibri"/>
            </a:endParaRPr>
          </a:p>
          <a:p>
            <a:endParaRPr lang="en-US" sz="2000" dirty="0">
              <a:solidFill>
                <a:srgbClr val="000000"/>
              </a:solidFill>
              <a:latin typeface="Franklin Gothic Medium Cond"/>
              <a:cs typeface="Calibri"/>
            </a:endParaRPr>
          </a:p>
          <a:p>
            <a:endParaRPr lang="en-US" sz="2000" dirty="0">
              <a:solidFill>
                <a:srgbClr val="000000"/>
              </a:solidFill>
              <a:latin typeface="Franklin Gothic Medium Cond"/>
              <a:cs typeface="Calibri"/>
            </a:endParaRPr>
          </a:p>
        </p:txBody>
      </p:sp>
      <p:pic>
        <p:nvPicPr>
          <p:cNvPr id="9" name="Picture 8" descr="Two women standing on stairs holding a book&#10;&#10;Description automatically generated">
            <a:extLst>
              <a:ext uri="{FF2B5EF4-FFF2-40B4-BE49-F238E27FC236}">
                <a16:creationId xmlns:a16="http://schemas.microsoft.com/office/drawing/2014/main" id="{BAFE1330-135B-E4EA-3C04-C69372011B5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048500" y="0"/>
            <a:ext cx="5143500" cy="6175248"/>
          </a:xfrm>
          <a:prstGeom prst="rect">
            <a:avLst/>
          </a:prstGeom>
        </p:spPr>
      </p:pic>
      <p:pic>
        <p:nvPicPr>
          <p:cNvPr id="2" name="Picture 7" descr="A red triangle on a black background&#10;&#10;Description automatically generated">
            <a:extLst>
              <a:ext uri="{FF2B5EF4-FFF2-40B4-BE49-F238E27FC236}">
                <a16:creationId xmlns:a16="http://schemas.microsoft.com/office/drawing/2014/main" id="{367B9081-4F52-9746-4868-1ACE9C89F47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66908185"/>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A bridge with a city in the background&#10;&#10;Description automatically generated">
            <a:extLst>
              <a:ext uri="{FF2B5EF4-FFF2-40B4-BE49-F238E27FC236}">
                <a16:creationId xmlns:a16="http://schemas.microsoft.com/office/drawing/2014/main" id="{8B931E00-9DEA-A64A-985D-0D4B01AD79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0" y="-108034"/>
            <a:ext cx="12252455" cy="6173521"/>
          </a:xfrm>
          <a:prstGeom prst="rect">
            <a:avLst/>
          </a:prstGeom>
        </p:spPr>
      </p:pic>
      <p:sp>
        <p:nvSpPr>
          <p:cNvPr id="5" name="Rectangle 4">
            <a:extLst>
              <a:ext uri="{FF2B5EF4-FFF2-40B4-BE49-F238E27FC236}">
                <a16:creationId xmlns:a16="http://schemas.microsoft.com/office/drawing/2014/main" id="{E02733B9-0E99-EE14-BCED-64881EB99229}"/>
              </a:ext>
            </a:extLst>
          </p:cNvPr>
          <p:cNvSpPr/>
          <p:nvPr/>
        </p:nvSpPr>
        <p:spPr>
          <a:xfrm>
            <a:off x="3129" y="-107062"/>
            <a:ext cx="5903945" cy="6172196"/>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5FEC0D2E-44AD-840F-C718-226487ADFB18}"/>
              </a:ext>
            </a:extLst>
          </p:cNvPr>
          <p:cNvSpPr txBox="1"/>
          <p:nvPr/>
        </p:nvSpPr>
        <p:spPr>
          <a:xfrm>
            <a:off x="1095230" y="2374848"/>
            <a:ext cx="3719741"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rgbClr val="FFFFFF"/>
                </a:solidFill>
                <a:effectLst/>
                <a:uLnTx/>
                <a:uFillTx/>
                <a:latin typeface="Franklin Gothic Medium"/>
                <a:ea typeface="+mn-ea"/>
                <a:cs typeface="+mn-cs"/>
              </a:rPr>
              <a:t>What is your key takeaway?</a:t>
            </a:r>
          </a:p>
        </p:txBody>
      </p:sp>
      <p:pic>
        <p:nvPicPr>
          <p:cNvPr id="18" name="Picture 7" descr="A red triangle on a black background&#10;&#10;Description automatically generated">
            <a:extLst>
              <a:ext uri="{FF2B5EF4-FFF2-40B4-BE49-F238E27FC236}">
                <a16:creationId xmlns:a16="http://schemas.microsoft.com/office/drawing/2014/main" id="{73C5FC7E-90ED-367C-0225-B9CF2F7C07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0BE98C5B-5D70-BC49-A774-0E96AC08C062}"/>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2" descr="A qr code with a red arrow&#10;&#10;Description automatically generated">
            <a:extLst>
              <a:ext uri="{FF2B5EF4-FFF2-40B4-BE49-F238E27FC236}">
                <a16:creationId xmlns:a16="http://schemas.microsoft.com/office/drawing/2014/main" id="{AC4CEDBE-F290-25E7-2262-81136373FC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8794" y="1816447"/>
            <a:ext cx="2743200" cy="2743200"/>
          </a:xfrm>
          <a:prstGeom prst="rect">
            <a:avLst/>
          </a:prstGeom>
        </p:spPr>
      </p:pic>
      <p:sp>
        <p:nvSpPr>
          <p:cNvPr id="4" name="TextBox 3">
            <a:extLst>
              <a:ext uri="{FF2B5EF4-FFF2-40B4-BE49-F238E27FC236}">
                <a16:creationId xmlns:a16="http://schemas.microsoft.com/office/drawing/2014/main" id="{D0356DC5-14B4-5BF4-EDEA-5973F80793EC}"/>
              </a:ext>
            </a:extLst>
          </p:cNvPr>
          <p:cNvSpPr txBox="1"/>
          <p:nvPr/>
        </p:nvSpPr>
        <p:spPr>
          <a:xfrm>
            <a:off x="1138971" y="5095814"/>
            <a:ext cx="39243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Can’t scan the QR Code? </a:t>
            </a:r>
            <a:b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Go to: PollEv.com/talentedyyc484</a:t>
            </a:r>
          </a:p>
        </p:txBody>
      </p:sp>
    </p:spTree>
    <p:extLst>
      <p:ext uri="{BB962C8B-B14F-4D97-AF65-F5344CB8AC3E}">
        <p14:creationId xmlns:p14="http://schemas.microsoft.com/office/powerpoint/2010/main" val="1779756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EED939E-CABB-1433-D168-1C0C66CA3186}"/>
              </a:ext>
            </a:extLst>
          </p:cNvPr>
          <p:cNvSpPr/>
          <p:nvPr/>
        </p:nvSpPr>
        <p:spPr>
          <a:xfrm>
            <a:off x="0" y="0"/>
            <a:ext cx="12313167" cy="6171636"/>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descr="A picture containing graphics, art&#10;&#10;Description automatically generated">
            <a:extLst>
              <a:ext uri="{FF2B5EF4-FFF2-40B4-BE49-F238E27FC236}">
                <a16:creationId xmlns:a16="http://schemas.microsoft.com/office/drawing/2014/main" id="{433B44EA-3901-16E5-B4E7-8ACDA0AFDC4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377440"/>
            <a:ext cx="7162800" cy="4033520"/>
          </a:xfrm>
          <a:prstGeom prst="rect">
            <a:avLst/>
          </a:prstGeom>
        </p:spPr>
      </p:pic>
      <p:sp>
        <p:nvSpPr>
          <p:cNvPr id="4" name="Title 4">
            <a:extLst>
              <a:ext uri="{FF2B5EF4-FFF2-40B4-BE49-F238E27FC236}">
                <a16:creationId xmlns:a16="http://schemas.microsoft.com/office/drawing/2014/main" id="{A430B034-60A6-DF2F-B087-7A4BC7D7FB51}"/>
              </a:ext>
            </a:extLst>
          </p:cNvPr>
          <p:cNvSpPr>
            <a:spLocks noGrp="1"/>
          </p:cNvSpPr>
          <p:nvPr/>
        </p:nvSpPr>
        <p:spPr>
          <a:xfrm>
            <a:off x="636905" y="1689266"/>
            <a:ext cx="11176000" cy="385527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lgn="ctr"/>
            <a:r>
              <a:rPr lang="en-US" sz="9600" dirty="0">
                <a:solidFill>
                  <a:schemeClr val="bg1"/>
                </a:solidFill>
                <a:latin typeface="Franklin Gothic Demi Cond"/>
              </a:rPr>
              <a:t>Thank you!</a:t>
            </a:r>
            <a:br>
              <a:rPr lang="en-US" sz="9600" dirty="0">
                <a:solidFill>
                  <a:schemeClr val="bg1"/>
                </a:solidFill>
                <a:latin typeface="Franklin Gothic Demi Cond"/>
              </a:rPr>
            </a:br>
            <a:endParaRPr lang="en-US" sz="9600" dirty="0">
              <a:solidFill>
                <a:schemeClr val="bg1"/>
              </a:solidFill>
            </a:endParaRPr>
          </a:p>
        </p:txBody>
      </p:sp>
      <p:pic>
        <p:nvPicPr>
          <p:cNvPr id="5" name="Picture 5">
            <a:extLst>
              <a:ext uri="{FF2B5EF4-FFF2-40B4-BE49-F238E27FC236}">
                <a16:creationId xmlns:a16="http://schemas.microsoft.com/office/drawing/2014/main" id="{B4011469-B609-3931-E31B-E50435FB734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7" name="Picture 7">
            <a:extLst>
              <a:ext uri="{FF2B5EF4-FFF2-40B4-BE49-F238E27FC236}">
                <a16:creationId xmlns:a16="http://schemas.microsoft.com/office/drawing/2014/main" id="{F69BFB9B-5C86-DA7B-61AB-7327C704765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spTree>
    <p:extLst>
      <p:ext uri="{BB962C8B-B14F-4D97-AF65-F5344CB8AC3E}">
        <p14:creationId xmlns:p14="http://schemas.microsoft.com/office/powerpoint/2010/main" val="2305051208"/>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13" name="Picture 12" descr="A person writing in a notebook&#10;&#10;Description automatically generated">
            <a:extLst>
              <a:ext uri="{FF2B5EF4-FFF2-40B4-BE49-F238E27FC236}">
                <a16:creationId xmlns:a16="http://schemas.microsoft.com/office/drawing/2014/main" id="{D9C94EF0-0DB1-DE27-F17C-100EC14C2B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48541" y="0"/>
            <a:ext cx="4043459" cy="6203340"/>
          </a:xfrm>
          <a:prstGeom prst="rect">
            <a:avLst/>
          </a:prstGeom>
        </p:spPr>
      </p:pic>
      <p:pic>
        <p:nvPicPr>
          <p:cNvPr id="7" name="Picture 7" descr="A red triangle on a black background&#10;&#10;Description automatically generated">
            <a:extLst>
              <a:ext uri="{FF2B5EF4-FFF2-40B4-BE49-F238E27FC236}">
                <a16:creationId xmlns:a16="http://schemas.microsoft.com/office/drawing/2014/main" id="{99710E78-67A6-3AD3-A7E8-35F181D234B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latin typeface="Franklin Gothic Demi Cond"/>
                <a:cs typeface="Calibri"/>
              </a:rPr>
              <a:t>Resumes &amp; Cover Letters </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59824"/>
            <a:ext cx="6854142" cy="5324535"/>
          </a:xfrm>
          <a:prstGeom prst="rect">
            <a:avLst/>
          </a:prstGeom>
          <a:noFill/>
        </p:spPr>
        <p:txBody>
          <a:bodyPr wrap="square" lIns="91440" tIns="45720" rIns="91440" bIns="45720" anchor="t">
            <a:spAutoFit/>
          </a:bodyPr>
          <a:lstStyle/>
          <a:p>
            <a:r>
              <a:rPr lang="en-US" sz="2000" dirty="0">
                <a:solidFill>
                  <a:srgbClr val="000000"/>
                </a:solidFill>
                <a:latin typeface="Franklin Gothic Medium Cond"/>
                <a:cs typeface="Calibri"/>
              </a:rPr>
              <a:t>10 Common Mistakes Students Make  </a:t>
            </a:r>
          </a:p>
          <a:p>
            <a:endParaRPr lang="en-US" sz="2000" dirty="0">
              <a:solidFill>
                <a:srgbClr val="000000"/>
              </a:solidFill>
              <a:latin typeface="Franklin Gothic Medium Cond"/>
              <a:cs typeface="Calibri"/>
            </a:endParaRPr>
          </a:p>
          <a:p>
            <a:pPr marL="457200" indent="-457200">
              <a:buFontTx/>
              <a:buAutoNum type="arabicPeriod"/>
            </a:pPr>
            <a:r>
              <a:rPr lang="en-US" sz="2000" dirty="0">
                <a:solidFill>
                  <a:srgbClr val="000000"/>
                </a:solidFill>
                <a:latin typeface="Franklin Gothic Medium Cond"/>
                <a:cs typeface="Calibri"/>
              </a:rPr>
              <a:t>Not making the connection of “why”</a:t>
            </a:r>
          </a:p>
          <a:p>
            <a:pPr marL="457200" indent="-457200">
              <a:buFontTx/>
              <a:buAutoNum type="arabicPeriod"/>
            </a:pPr>
            <a:r>
              <a:rPr lang="en-US" sz="2000" dirty="0">
                <a:solidFill>
                  <a:srgbClr val="000000"/>
                </a:solidFill>
                <a:latin typeface="Franklin Gothic Medium Cond"/>
                <a:cs typeface="Calibri"/>
              </a:rPr>
              <a:t>“To whom it may concern… I found your job at…”</a:t>
            </a:r>
          </a:p>
          <a:p>
            <a:pPr marL="457200" indent="-457200">
              <a:buAutoNum type="arabicPeriod"/>
            </a:pPr>
            <a:r>
              <a:rPr lang="en-US" sz="2000" dirty="0">
                <a:solidFill>
                  <a:srgbClr val="000000"/>
                </a:solidFill>
                <a:latin typeface="Franklin Gothic Medium Cond"/>
                <a:cs typeface="Calibri"/>
              </a:rPr>
              <a:t>Including home / postal address</a:t>
            </a:r>
          </a:p>
          <a:p>
            <a:pPr marL="457200" indent="-457200">
              <a:buAutoNum type="arabicPeriod"/>
            </a:pPr>
            <a:r>
              <a:rPr lang="en-US" sz="2000" dirty="0">
                <a:solidFill>
                  <a:srgbClr val="000000"/>
                </a:solidFill>
                <a:latin typeface="Franklin Gothic Medium Cond"/>
                <a:cs typeface="Calibri"/>
              </a:rPr>
              <a:t>Telling vs. Demonstrating</a:t>
            </a:r>
          </a:p>
          <a:p>
            <a:pPr marL="457200" indent="-457200">
              <a:buAutoNum type="arabicPeriod"/>
            </a:pPr>
            <a:r>
              <a:rPr lang="en-US" sz="2000" dirty="0">
                <a:solidFill>
                  <a:srgbClr val="000000"/>
                </a:solidFill>
                <a:latin typeface="Franklin Gothic Medium Cond"/>
                <a:cs typeface="Calibri"/>
              </a:rPr>
              <a:t>Not sharing your uniqueness</a:t>
            </a:r>
          </a:p>
          <a:p>
            <a:pPr marL="457200" indent="-457200">
              <a:buAutoNum type="arabicPeriod"/>
            </a:pPr>
            <a:r>
              <a:rPr lang="en-US" sz="2000" dirty="0">
                <a:solidFill>
                  <a:srgbClr val="000000"/>
                </a:solidFill>
                <a:latin typeface="Franklin Gothic Medium Cond"/>
                <a:cs typeface="Calibri"/>
              </a:rPr>
              <a:t>Not emphasizing your awesomeness </a:t>
            </a:r>
          </a:p>
          <a:p>
            <a:pPr marL="457200" indent="-457200">
              <a:buAutoNum type="arabicPeriod"/>
            </a:pPr>
            <a:r>
              <a:rPr lang="en-US" sz="2000" dirty="0">
                <a:solidFill>
                  <a:srgbClr val="000000"/>
                </a:solidFill>
                <a:latin typeface="Franklin Gothic Medium Cond"/>
                <a:cs typeface="Calibri"/>
              </a:rPr>
              <a:t>“References upon request”</a:t>
            </a:r>
          </a:p>
          <a:p>
            <a:pPr marL="457200" indent="-457200">
              <a:buAutoNum type="arabicPeriod"/>
            </a:pPr>
            <a:r>
              <a:rPr lang="en-US" sz="2000" dirty="0">
                <a:solidFill>
                  <a:srgbClr val="000000"/>
                </a:solidFill>
                <a:latin typeface="Franklin Gothic Medium Cond"/>
                <a:cs typeface="Calibri"/>
              </a:rPr>
              <a:t>Obvious Hyperlinks</a:t>
            </a:r>
          </a:p>
          <a:p>
            <a:pPr marL="457200" indent="-457200">
              <a:buAutoNum type="arabicPeriod"/>
            </a:pPr>
            <a:r>
              <a:rPr lang="en-US" sz="2000" dirty="0">
                <a:solidFill>
                  <a:srgbClr val="000000"/>
                </a:solidFill>
                <a:latin typeface="Franklin Gothic Medium Cond"/>
                <a:cs typeface="Calibri"/>
              </a:rPr>
              <a:t>Not aligning skills with job description</a:t>
            </a:r>
          </a:p>
          <a:p>
            <a:pPr marL="457200" indent="-457200">
              <a:buAutoNum type="arabicPeriod"/>
            </a:pPr>
            <a:r>
              <a:rPr lang="en-US" sz="2000" dirty="0">
                <a:solidFill>
                  <a:srgbClr val="000000"/>
                </a:solidFill>
                <a:latin typeface="Franklin Gothic Medium Cond"/>
                <a:cs typeface="Calibri"/>
              </a:rPr>
              <a:t>Not following convention</a:t>
            </a:r>
          </a:p>
          <a:p>
            <a:pPr marL="457200" indent="-457200">
              <a:buAutoNum type="arabicPeriod"/>
            </a:pPr>
            <a:endParaRPr lang="en-US" sz="2000" dirty="0">
              <a:solidFill>
                <a:srgbClr val="000000"/>
              </a:solidFill>
              <a:latin typeface="Franklin Gothic Medium Cond"/>
              <a:cs typeface="Calibri"/>
            </a:endParaRPr>
          </a:p>
          <a:p>
            <a:pPr marL="457200" indent="-457200">
              <a:buAutoNum type="arabicPeriod"/>
            </a:pPr>
            <a:endParaRPr lang="en-US" sz="2000" dirty="0">
              <a:solidFill>
                <a:srgbClr val="000000"/>
              </a:solidFill>
              <a:latin typeface="Franklin Gothic Medium Cond"/>
              <a:cs typeface="Calibri"/>
            </a:endParaRPr>
          </a:p>
          <a:p>
            <a:pPr marL="457200" indent="-457200">
              <a:buAutoNum type="arabicPeriod"/>
            </a:pPr>
            <a:endParaRPr lang="en-US" sz="2000" dirty="0">
              <a:solidFill>
                <a:srgbClr val="000000"/>
              </a:solidFill>
              <a:latin typeface="Franklin Gothic Medium Cond"/>
              <a:cs typeface="Calibri"/>
            </a:endParaRPr>
          </a:p>
          <a:p>
            <a:endParaRPr lang="en-US" sz="2000" dirty="0">
              <a:solidFill>
                <a:srgbClr val="000000"/>
              </a:solidFill>
              <a:latin typeface="Franklin Gothic Medium Cond"/>
              <a:cs typeface="Calibri"/>
            </a:endParaRPr>
          </a:p>
          <a:p>
            <a:endParaRPr lang="en-US" sz="2000" dirty="0">
              <a:solidFill>
                <a:srgbClr val="000000"/>
              </a:solidFill>
              <a:latin typeface="Franklin Gothic Medium Cond"/>
              <a:cs typeface="Calibri"/>
            </a:endParaRPr>
          </a:p>
        </p:txBody>
      </p:sp>
      <p:sp>
        <p:nvSpPr>
          <p:cNvPr id="6" name="AutoShape 2">
            <a:extLst>
              <a:ext uri="{FF2B5EF4-FFF2-40B4-BE49-F238E27FC236}">
                <a16:creationId xmlns:a16="http://schemas.microsoft.com/office/drawing/2014/main" id="{D42DE77C-7FE0-33A7-377B-D3D24AE1FD2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90140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6" name="Picture 6" descr="A picture containing graphics, art&#10;&#10;Description automatically generated">
            <a:extLst>
              <a:ext uri="{FF2B5EF4-FFF2-40B4-BE49-F238E27FC236}">
                <a16:creationId xmlns:a16="http://schemas.microsoft.com/office/drawing/2014/main" id="{433B44EA-3901-16E5-B4E7-8ACDA0AFDC4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377440"/>
            <a:ext cx="7162800" cy="4033520"/>
          </a:xfrm>
          <a:prstGeom prst="rect">
            <a:avLst/>
          </a:prstGeom>
        </p:spPr>
      </p:pic>
      <p:sp>
        <p:nvSpPr>
          <p:cNvPr id="4" name="Title 4">
            <a:extLst>
              <a:ext uri="{FF2B5EF4-FFF2-40B4-BE49-F238E27FC236}">
                <a16:creationId xmlns:a16="http://schemas.microsoft.com/office/drawing/2014/main" id="{A430B034-60A6-DF2F-B087-7A4BC7D7FB51}"/>
              </a:ext>
            </a:extLst>
          </p:cNvPr>
          <p:cNvSpPr>
            <a:spLocks noGrp="1"/>
          </p:cNvSpPr>
          <p:nvPr/>
        </p:nvSpPr>
        <p:spPr>
          <a:xfrm>
            <a:off x="636904" y="2054080"/>
            <a:ext cx="11176000" cy="385527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lgn="ctr"/>
            <a:r>
              <a:rPr lang="en-US" sz="9600">
                <a:solidFill>
                  <a:srgbClr val="FF0000"/>
                </a:solidFill>
                <a:latin typeface="Franklin Gothic Demi Cond"/>
              </a:rPr>
              <a:t>So… </a:t>
            </a:r>
          </a:p>
          <a:p>
            <a:pPr algn="ctr"/>
            <a:r>
              <a:rPr lang="en-US" sz="9600">
                <a:solidFill>
                  <a:srgbClr val="FF0000"/>
                </a:solidFill>
                <a:latin typeface="Franklin Gothic Demi Cond"/>
              </a:rPr>
              <a:t>how do we fix them?</a:t>
            </a:r>
            <a:endParaRPr lang="en-US" sz="9600">
              <a:solidFill>
                <a:srgbClr val="FF0000"/>
              </a:solidFill>
            </a:endParaRPr>
          </a:p>
        </p:txBody>
      </p:sp>
      <p:pic>
        <p:nvPicPr>
          <p:cNvPr id="5" name="Picture 5">
            <a:extLst>
              <a:ext uri="{FF2B5EF4-FFF2-40B4-BE49-F238E27FC236}">
                <a16:creationId xmlns:a16="http://schemas.microsoft.com/office/drawing/2014/main" id="{B4011469-B609-3931-E31B-E50435FB734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7" name="Picture 7">
            <a:extLst>
              <a:ext uri="{FF2B5EF4-FFF2-40B4-BE49-F238E27FC236}">
                <a16:creationId xmlns:a16="http://schemas.microsoft.com/office/drawing/2014/main" id="{F69BFB9B-5C86-DA7B-61AB-7327C704765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sp>
        <p:nvSpPr>
          <p:cNvPr id="3" name="Rectangle 2">
            <a:extLst>
              <a:ext uri="{FF2B5EF4-FFF2-40B4-BE49-F238E27FC236}">
                <a16:creationId xmlns:a16="http://schemas.microsoft.com/office/drawing/2014/main" id="{116FD980-B827-91EF-A8BC-2A6BD1E628AA}"/>
              </a:ext>
            </a:extLst>
          </p:cNvPr>
          <p:cNvSpPr/>
          <p:nvPr/>
        </p:nvSpPr>
        <p:spPr>
          <a:xfrm>
            <a:off x="-53599" y="-1"/>
            <a:ext cx="12245599" cy="1849019"/>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5">
            <a:extLst>
              <a:ext uri="{FF2B5EF4-FFF2-40B4-BE49-F238E27FC236}">
                <a16:creationId xmlns:a16="http://schemas.microsoft.com/office/drawing/2014/main" id="{7F02FC9C-7C12-E76D-1360-08F649B1B9E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10" name="Picture 7">
            <a:extLst>
              <a:ext uri="{FF2B5EF4-FFF2-40B4-BE49-F238E27FC236}">
                <a16:creationId xmlns:a16="http://schemas.microsoft.com/office/drawing/2014/main" id="{32FF0D58-3929-ED6F-80C5-EF2EDB0521E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1" name="Picture 6" descr="A picture containing graphics, art&#10;&#10;Description automatically generated">
            <a:extLst>
              <a:ext uri="{FF2B5EF4-FFF2-40B4-BE49-F238E27FC236}">
                <a16:creationId xmlns:a16="http://schemas.microsoft.com/office/drawing/2014/main" id="{582A62D0-10ED-2C54-3468-BA9E92FE49D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116873173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wearing a headset with his arms crossed&#10;&#10;Description automatically generated">
            <a:extLst>
              <a:ext uri="{FF2B5EF4-FFF2-40B4-BE49-F238E27FC236}">
                <a16:creationId xmlns:a16="http://schemas.microsoft.com/office/drawing/2014/main" id="{B58E2413-921D-9195-6816-444638C385A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220528" y="0"/>
            <a:ext cx="4971472" cy="6144768"/>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Not making the connection of “why”</a:t>
            </a:r>
          </a:p>
          <a:p>
            <a:endParaRPr lang="en-US" sz="280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632311"/>
          </a:xfrm>
          <a:prstGeom prst="rect">
            <a:avLst/>
          </a:prstGeom>
          <a:noFill/>
        </p:spPr>
        <p:txBody>
          <a:bodyPr wrap="square" lIns="91440" tIns="45720" rIns="91440" bIns="45720" anchor="t">
            <a:spAutoFit/>
          </a:bodyPr>
          <a:lstStyle/>
          <a:p>
            <a:pPr lvl="1"/>
            <a:r>
              <a:rPr lang="en-US" sz="2000" dirty="0">
                <a:solidFill>
                  <a:srgbClr val="222222"/>
                </a:solidFill>
                <a:latin typeface="Calibri" panose="020F0502020204030204" pitchFamily="34" charset="0"/>
                <a:cs typeface="Calibri"/>
              </a:rPr>
              <a:t>Employers love hearing why you’re applying to their organization. It’s your job to help connect the dots of why you’re applying.  </a:t>
            </a:r>
          </a:p>
          <a:p>
            <a:pPr lvl="1"/>
            <a:endParaRPr lang="en-US" sz="2000" dirty="0">
              <a:solidFill>
                <a:srgbClr val="222222"/>
              </a:solidFill>
              <a:latin typeface="Calibri" panose="020F0502020204030204" pitchFamily="34" charset="0"/>
              <a:cs typeface="Calibri"/>
            </a:endParaRPr>
          </a:p>
          <a:p>
            <a:pPr lvl="1"/>
            <a:r>
              <a:rPr lang="en-US" sz="2000" dirty="0">
                <a:solidFill>
                  <a:srgbClr val="222222"/>
                </a:solidFill>
                <a:latin typeface="Calibri" panose="020F0502020204030204" pitchFamily="34" charset="0"/>
                <a:cs typeface="Calibri"/>
              </a:rPr>
              <a:t>(Yes, they know you’re applying for the $$$ - but what else?)</a:t>
            </a:r>
          </a:p>
          <a:p>
            <a:pPr lvl="1"/>
            <a:endParaRPr lang="en-US" sz="2000" b="1" dirty="0">
              <a:solidFill>
                <a:srgbClr val="222222"/>
              </a:solidFill>
              <a:latin typeface="Calibri" panose="020F0502020204030204" pitchFamily="34" charset="0"/>
              <a:cs typeface="Calibri"/>
            </a:endParaRPr>
          </a:p>
          <a:p>
            <a:pPr lvl="1"/>
            <a:r>
              <a:rPr lang="en-US" sz="2000" dirty="0">
                <a:solidFill>
                  <a:srgbClr val="222222"/>
                </a:solidFill>
                <a:latin typeface="Calibri" panose="020F0502020204030204" pitchFamily="34" charset="0"/>
                <a:cs typeface="Calibri"/>
              </a:rPr>
              <a:t>Think about your preferences, would you like to work at a traditional Coal Mining operation or Solar and Wind operation? Why? </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Ex. Sustainability and future proofing energy grids might be your answer</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lvl="1"/>
            <a:r>
              <a:rPr lang="en-US" sz="2000" dirty="0">
                <a:solidFill>
                  <a:srgbClr val="222222"/>
                </a:solidFill>
                <a:latin typeface="Calibri" panose="020F0502020204030204" pitchFamily="34" charset="0"/>
                <a:cs typeface="Calibri"/>
              </a:rPr>
              <a:t>Does the employer have a competitive advantage? </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Ex. Mentorship program or Job rotation to an operation in Europe and South America?</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lvl="2"/>
            <a:endParaRPr lang="en-US" sz="2000" dirty="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61EA2FB3-7A3D-0DC9-B7F1-E3C9EAACA1B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408274639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10" name="Picture 9" descr="A person in a graduation cap blowing confetti&#10;&#10;Description automatically generated">
            <a:extLst>
              <a:ext uri="{FF2B5EF4-FFF2-40B4-BE49-F238E27FC236}">
                <a16:creationId xmlns:a16="http://schemas.microsoft.com/office/drawing/2014/main" id="{7E2D39BB-F980-19B5-A27F-C66440A243E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58481" y="0"/>
            <a:ext cx="4133519" cy="6169152"/>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Not making the connection of “why”</a:t>
            </a:r>
          </a:p>
          <a:p>
            <a:r>
              <a:rPr lang="en-US" sz="2800">
                <a:solidFill>
                  <a:srgbClr val="000000"/>
                </a:solidFill>
                <a:latin typeface="Franklin Gothic Medium Cond"/>
                <a:cs typeface="Calibri"/>
              </a:rPr>
              <a:t>Continued </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632311"/>
          </a:xfrm>
          <a:prstGeom prst="rect">
            <a:avLst/>
          </a:prstGeom>
          <a:noFill/>
        </p:spPr>
        <p:txBody>
          <a:bodyPr wrap="square" lIns="91440" tIns="45720" rIns="91440" bIns="45720" anchor="t">
            <a:spAutoFit/>
          </a:bodyPr>
          <a:lstStyle/>
          <a:p>
            <a:pPr marL="800100" lvl="1" indent="-342900">
              <a:buFont typeface="Arial" panose="020B0604020202020204" pitchFamily="34" charset="0"/>
              <a:buChar char="•"/>
            </a:pPr>
            <a:endParaRPr lang="en-US" sz="2000">
              <a:solidFill>
                <a:srgbClr val="222222"/>
              </a:solidFill>
              <a:latin typeface="Calibri" panose="020F0502020204030204" pitchFamily="34" charset="0"/>
              <a:cs typeface="Calibri"/>
            </a:endParaRPr>
          </a:p>
          <a:p>
            <a:pPr lvl="1"/>
            <a:r>
              <a:rPr lang="en-US" sz="2000">
                <a:solidFill>
                  <a:srgbClr val="222222"/>
                </a:solidFill>
                <a:latin typeface="Calibri" panose="020F0502020204030204" pitchFamily="34" charset="0"/>
                <a:cs typeface="Calibri"/>
              </a:rPr>
              <a:t>While you may not put your SMART goal directly into your cover letter, SMART goals really help you dig to the deeper and understand the “why” you are applying (</a:t>
            </a:r>
            <a:r>
              <a:rPr lang="en-US" sz="2000" err="1">
                <a:solidFill>
                  <a:srgbClr val="222222"/>
                </a:solidFill>
                <a:latin typeface="Calibri" panose="020F0502020204030204" pitchFamily="34" charset="0"/>
                <a:cs typeface="Calibri"/>
              </a:rPr>
              <a:t>ie</a:t>
            </a:r>
            <a:r>
              <a:rPr lang="en-US" sz="2000">
                <a:solidFill>
                  <a:srgbClr val="222222"/>
                </a:solidFill>
                <a:latin typeface="Calibri" panose="020F0502020204030204" pitchFamily="34" charset="0"/>
                <a:cs typeface="Calibri"/>
              </a:rPr>
              <a:t>. Vision) –&gt; This helps you in articulating it to employers.</a:t>
            </a:r>
          </a:p>
          <a:p>
            <a:pPr lvl="1"/>
            <a:endParaRPr lang="en-US" sz="2000" b="1">
              <a:solidFill>
                <a:srgbClr val="222222"/>
              </a:solidFill>
              <a:latin typeface="Calibri" panose="020F0502020204030204" pitchFamily="34" charset="0"/>
              <a:cs typeface="Calibri"/>
            </a:endParaRPr>
          </a:p>
          <a:p>
            <a:pPr lvl="1"/>
            <a:r>
              <a:rPr lang="en-US" sz="2000" b="1">
                <a:solidFill>
                  <a:srgbClr val="222222"/>
                </a:solidFill>
                <a:latin typeface="Calibri" panose="020F0502020204030204" pitchFamily="34" charset="0"/>
                <a:cs typeface="Calibri"/>
              </a:rPr>
              <a:t>Solution:  </a:t>
            </a:r>
            <a:r>
              <a:rPr lang="en-US" sz="2000">
                <a:solidFill>
                  <a:srgbClr val="222222"/>
                </a:solidFill>
                <a:latin typeface="Calibri" panose="020F0502020204030204" pitchFamily="34" charset="0"/>
                <a:cs typeface="Calibri"/>
              </a:rPr>
              <a:t>Bring both what you prefer and what the company offers together:</a:t>
            </a:r>
          </a:p>
          <a:p>
            <a:pPr lvl="1"/>
            <a:endParaRPr lang="en-US" sz="2000">
              <a:solidFill>
                <a:srgbClr val="222222"/>
              </a:solidFill>
              <a:latin typeface="Calibri" panose="020F0502020204030204" pitchFamily="34" charset="0"/>
              <a:cs typeface="Calibri"/>
            </a:endParaRPr>
          </a:p>
          <a:p>
            <a:pPr lvl="1"/>
            <a:r>
              <a:rPr lang="en-US" sz="2000">
                <a:solidFill>
                  <a:srgbClr val="222222"/>
                </a:solidFill>
                <a:latin typeface="Calibri" panose="020F0502020204030204" pitchFamily="34" charset="0"/>
                <a:cs typeface="Calibri"/>
              </a:rPr>
              <a:t>“Sustainability and the future of energy are 2 of the many reasons I become an Electrical Engineer, and I am excited to work at an organization who is a leader in both. Additionally, the opportunity to receive mentorship and gain experience globally makes you my top organization to begin my career at.”</a:t>
            </a:r>
          </a:p>
          <a:p>
            <a:pPr lvl="1"/>
            <a:endParaRPr lang="en-US" sz="2000">
              <a:solidFill>
                <a:srgbClr val="222222"/>
              </a:solidFill>
              <a:latin typeface="Calibri" panose="020F0502020204030204" pitchFamily="34" charset="0"/>
              <a:cs typeface="Calibri"/>
            </a:endParaRPr>
          </a:p>
          <a:p>
            <a:pPr lvl="1"/>
            <a:endParaRPr lang="en-US" sz="2000">
              <a:solidFill>
                <a:srgbClr val="222222"/>
              </a:solidFill>
              <a:latin typeface="Calibri" panose="020F0502020204030204" pitchFamily="34" charset="0"/>
              <a:cs typeface="Calibri"/>
            </a:endParaRPr>
          </a:p>
          <a:p>
            <a:pPr marL="1200150" lvl="2" indent="-285750">
              <a:buFont typeface="Arial" panose="020B0604020202020204" pitchFamily="34" charset="0"/>
              <a:buChar char="•"/>
            </a:pPr>
            <a:endParaRPr lang="en-US" sz="200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ECF402F9-C054-AECC-8DD2-319399DFA53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2765627426"/>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walking up the stairs&#10;&#10;Description automatically generated">
            <a:extLst>
              <a:ext uri="{FF2B5EF4-FFF2-40B4-BE49-F238E27FC236}">
                <a16:creationId xmlns:a16="http://schemas.microsoft.com/office/drawing/2014/main" id="{19A1606D-C1A7-380C-BDCB-62EA0C2D552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783988" y="0"/>
            <a:ext cx="4408012" cy="6182971"/>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“To whom it may concern… </a:t>
            </a:r>
          </a:p>
          <a:p>
            <a:r>
              <a:rPr lang="en-US" sz="2800">
                <a:solidFill>
                  <a:srgbClr val="000000"/>
                </a:solidFill>
                <a:latin typeface="Franklin Gothic Medium Cond"/>
                <a:cs typeface="Calibri"/>
              </a:rPr>
              <a:t>                     I found your job at…”</a:t>
            </a:r>
          </a:p>
          <a:p>
            <a:endParaRPr lang="en-US" sz="280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632311"/>
          </a:xfrm>
          <a:prstGeom prst="rect">
            <a:avLst/>
          </a:prstGeom>
          <a:noFill/>
        </p:spPr>
        <p:txBody>
          <a:bodyPr wrap="square" lIns="91440" tIns="45720" rIns="91440" bIns="45720" anchor="t">
            <a:spAutoFit/>
          </a:bodyPr>
          <a:lstStyle/>
          <a:p>
            <a:r>
              <a:rPr lang="en-US" sz="2000">
                <a:solidFill>
                  <a:srgbClr val="000000"/>
                </a:solidFill>
                <a:latin typeface="Franklin Gothic Medium Cond"/>
                <a:cs typeface="Calibri"/>
              </a:rPr>
              <a:t>Both these are common mistakes on a cover letter specifically!</a:t>
            </a:r>
            <a:endParaRPr lang="en-US" sz="2000" b="1">
              <a:solidFill>
                <a:srgbClr val="222222"/>
              </a:solidFill>
              <a:latin typeface="Calibri" panose="020F0502020204030204" pitchFamily="34" charset="0"/>
              <a:cs typeface="Calibri"/>
            </a:endParaRPr>
          </a:p>
          <a:p>
            <a:pPr lvl="1"/>
            <a:endParaRPr lang="en-US" sz="2000" b="1">
              <a:solidFill>
                <a:srgbClr val="222222"/>
              </a:solidFill>
              <a:latin typeface="Calibri" panose="020F0502020204030204" pitchFamily="34" charset="0"/>
              <a:cs typeface="Calibri"/>
            </a:endParaRPr>
          </a:p>
          <a:p>
            <a:pPr lvl="1"/>
            <a:r>
              <a:rPr lang="en-US" sz="2000" b="1">
                <a:solidFill>
                  <a:srgbClr val="222222"/>
                </a:solidFill>
                <a:latin typeface="Calibri" panose="020F0502020204030204" pitchFamily="34" charset="0"/>
                <a:cs typeface="Calibri"/>
              </a:rPr>
              <a:t>Solutions: </a:t>
            </a:r>
          </a:p>
          <a:p>
            <a:pPr lvl="1"/>
            <a:endParaRPr lang="en-US" sz="2000" b="1">
              <a:solidFill>
                <a:srgbClr val="222222"/>
              </a:solidFill>
              <a:latin typeface="Calibri" panose="020F0502020204030204" pitchFamily="34" charset="0"/>
              <a:cs typeface="Calibri"/>
            </a:endParaRPr>
          </a:p>
          <a:p>
            <a:pPr marL="914400" lvl="1" indent="-457200">
              <a:buFont typeface="+mj-lt"/>
              <a:buAutoNum type="arabicPeriod"/>
            </a:pPr>
            <a:r>
              <a:rPr lang="en-US" sz="2000">
                <a:solidFill>
                  <a:srgbClr val="222222"/>
                </a:solidFill>
                <a:latin typeface="Calibri" panose="020F0502020204030204" pitchFamily="34" charset="0"/>
                <a:cs typeface="Calibri"/>
              </a:rPr>
              <a:t>Try to find out who you are addressing your cover letter to. </a:t>
            </a:r>
          </a:p>
          <a:p>
            <a:pPr marL="1257300" lvl="2" indent="-342900">
              <a:buFont typeface="Arial" panose="020B0604020202020204" pitchFamily="34" charset="0"/>
              <a:buChar char="•"/>
            </a:pPr>
            <a:r>
              <a:rPr lang="en-US" sz="2000">
                <a:solidFill>
                  <a:srgbClr val="222222"/>
                </a:solidFill>
                <a:latin typeface="Calibri" panose="020F0502020204030204" pitchFamily="34" charset="0"/>
                <a:cs typeface="Calibri"/>
              </a:rPr>
              <a:t>You may find them on LinkedIn or ask a friend/family/college who works inside the company. </a:t>
            </a:r>
          </a:p>
          <a:p>
            <a:pPr marL="1714500" lvl="3" indent="-342900">
              <a:buFont typeface="Arial" panose="020B0604020202020204" pitchFamily="34" charset="0"/>
              <a:buChar char="•"/>
            </a:pPr>
            <a:r>
              <a:rPr lang="en-US" sz="2000">
                <a:solidFill>
                  <a:srgbClr val="222222"/>
                </a:solidFill>
                <a:latin typeface="Calibri" panose="020F0502020204030204" pitchFamily="34" charset="0"/>
                <a:cs typeface="Calibri"/>
              </a:rPr>
              <a:t>If you can’t find out who the hiring manager is, you don’t have to bother with a “to whom it may concern” or “dear hiring team.”</a:t>
            </a:r>
          </a:p>
          <a:p>
            <a:pPr marL="1714500" lvl="3" indent="-342900">
              <a:buFont typeface="Arial" panose="020B0604020202020204" pitchFamily="34" charset="0"/>
              <a:buChar char="•"/>
            </a:pPr>
            <a:endParaRPr lang="en-US" sz="2000">
              <a:solidFill>
                <a:srgbClr val="222222"/>
              </a:solidFill>
              <a:latin typeface="Calibri" panose="020F0502020204030204" pitchFamily="34" charset="0"/>
              <a:cs typeface="Calibri"/>
            </a:endParaRPr>
          </a:p>
          <a:p>
            <a:pPr marL="914400" lvl="1" indent="-457200">
              <a:buFont typeface="+mj-lt"/>
              <a:buAutoNum type="arabicPeriod"/>
            </a:pPr>
            <a:r>
              <a:rPr lang="en-US" sz="2000">
                <a:solidFill>
                  <a:srgbClr val="222222"/>
                </a:solidFill>
                <a:latin typeface="Calibri" panose="020F0502020204030204" pitchFamily="34" charset="0"/>
                <a:cs typeface="Calibri"/>
              </a:rPr>
              <a:t>You don’t need to tell them where you found the job. </a:t>
            </a:r>
          </a:p>
          <a:p>
            <a:pPr marL="1371600" lvl="2" indent="-457200">
              <a:buFont typeface="Arial" panose="020B0604020202020204" pitchFamily="34" charset="0"/>
              <a:buChar char="•"/>
            </a:pPr>
            <a:r>
              <a:rPr lang="en-US" sz="2000">
                <a:solidFill>
                  <a:srgbClr val="222222"/>
                </a:solidFill>
                <a:latin typeface="Calibri" panose="020F0502020204030204" pitchFamily="34" charset="0"/>
                <a:cs typeface="Calibri"/>
              </a:rPr>
              <a:t>Focus on a strong opening line to introduce yourself instead. </a:t>
            </a:r>
          </a:p>
          <a:p>
            <a:pPr lvl="2"/>
            <a:endParaRPr lang="en-US" sz="2000">
              <a:solidFill>
                <a:srgbClr val="222222"/>
              </a:solidFill>
              <a:latin typeface="Calibri" panose="020F0502020204030204" pitchFamily="34" charset="0"/>
              <a:cs typeface="Calibri"/>
            </a:endParaRPr>
          </a:p>
          <a:p>
            <a:pPr marL="1200150" lvl="2" indent="-285750">
              <a:buFont typeface="Arial" panose="020B0604020202020204" pitchFamily="34" charset="0"/>
              <a:buChar char="•"/>
            </a:pPr>
            <a:endParaRPr lang="en-US" sz="200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E69E1AD9-D039-ADCC-1811-5BAD73FAF8E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2042611187"/>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4" name="Picture 3" descr="A person holding up a large engine&#10;&#10;Description automatically generated">
            <a:extLst>
              <a:ext uri="{FF2B5EF4-FFF2-40B4-BE49-F238E27FC236}">
                <a16:creationId xmlns:a16="http://schemas.microsoft.com/office/drawing/2014/main" id="{A8DADC76-B502-2B23-F5B7-308BFBF6C2A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717536" y="0"/>
            <a:ext cx="4474464" cy="6180151"/>
          </a:xfrm>
          <a:prstGeom prst="rect">
            <a:avLst/>
          </a:prstGeom>
        </p:spPr>
      </p:pic>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7" descr="A red triangle on a black background&#10;&#10;Description automatically generated">
            <a:extLst>
              <a:ext uri="{FF2B5EF4-FFF2-40B4-BE49-F238E27FC236}">
                <a16:creationId xmlns:a16="http://schemas.microsoft.com/office/drawing/2014/main" id="{E69E1AD9-D039-ADCC-1811-5BAD73FAF8E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
        <p:nvSpPr>
          <p:cNvPr id="7" name="TextBox 6">
            <a:extLst>
              <a:ext uri="{FF2B5EF4-FFF2-40B4-BE49-F238E27FC236}">
                <a16:creationId xmlns:a16="http://schemas.microsoft.com/office/drawing/2014/main" id="{E96C8BA5-C55A-1E7F-E952-B62678C87982}"/>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Mistake: Including home or postal address</a:t>
            </a:r>
          </a:p>
        </p:txBody>
      </p:sp>
      <p:sp>
        <p:nvSpPr>
          <p:cNvPr id="9" name="TextBox 8">
            <a:extLst>
              <a:ext uri="{FF2B5EF4-FFF2-40B4-BE49-F238E27FC236}">
                <a16:creationId xmlns:a16="http://schemas.microsoft.com/office/drawing/2014/main" id="{02507D4F-0999-F714-9FDD-58B6E7B53142}"/>
              </a:ext>
            </a:extLst>
          </p:cNvPr>
          <p:cNvSpPr txBox="1"/>
          <p:nvPr/>
        </p:nvSpPr>
        <p:spPr>
          <a:xfrm>
            <a:off x="0" y="1332112"/>
            <a:ext cx="6854142" cy="4031873"/>
          </a:xfrm>
          <a:prstGeom prst="rect">
            <a:avLst/>
          </a:prstGeom>
          <a:noFill/>
        </p:spPr>
        <p:txBody>
          <a:bodyPr wrap="square" lIns="91440" tIns="45720" rIns="91440" bIns="45720" anchor="t">
            <a:spAutoFit/>
          </a:bodyPr>
          <a:lstStyle/>
          <a:p>
            <a:endParaRPr lang="en-US" sz="2000" dirty="0">
              <a:solidFill>
                <a:srgbClr val="000000"/>
              </a:solidFill>
              <a:latin typeface="Franklin Gothic Medium Cond"/>
              <a:cs typeface="Calibri"/>
            </a:endParaRP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Address isn’t needed unless you’re applying outside of Calgary (i.e. the ‘relocation’ or ‘remote work’ talk needs to happen). </a:t>
            </a:r>
          </a:p>
          <a:p>
            <a:pPr marL="342900" indent="-342900">
              <a:buFont typeface="Arial" panose="020B0604020202020204" pitchFamily="34" charset="0"/>
              <a:buChar char="•"/>
            </a:pPr>
            <a:endParaRPr lang="en-US" sz="1800" dirty="0">
              <a:solidFill>
                <a:srgbClr val="222222"/>
              </a:solidFill>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Inside Calgary there’s no great reason anymore – partially because this convention was created during the snail mail era, and that people can have irrational bias depending on what part of the city you live in. </a:t>
            </a:r>
          </a:p>
          <a:p>
            <a:pPr marL="800100" lvl="1" indent="-342900">
              <a:buFont typeface="Arial" panose="020B0604020202020204" pitchFamily="34" charset="0"/>
              <a:buChar char="•"/>
            </a:pPr>
            <a:r>
              <a:rPr lang="en-US" dirty="0">
                <a:solidFill>
                  <a:srgbClr val="222222"/>
                </a:solidFill>
                <a:latin typeface="Calibri" panose="020F0502020204030204" pitchFamily="34" charset="0"/>
                <a:ea typeface="Calibri" panose="020F0502020204030204" pitchFamily="34" charset="0"/>
              </a:rPr>
              <a:t>E</a:t>
            </a:r>
            <a:r>
              <a:rPr lang="en-US" dirty="0">
                <a:solidFill>
                  <a:srgbClr val="222222"/>
                </a:solidFill>
                <a:effectLst/>
                <a:latin typeface="Calibri" panose="020F0502020204030204" pitchFamily="34" charset="0"/>
                <a:ea typeface="Calibri" panose="020F0502020204030204" pitchFamily="34" charset="0"/>
              </a:rPr>
              <a:t>x. “you live in the SW, this job is in the NE, you may be late every day…”</a:t>
            </a:r>
            <a:br>
              <a:rPr lang="en-US" dirty="0">
                <a:solidFill>
                  <a:srgbClr val="222222"/>
                </a:solidFill>
                <a:effectLst/>
                <a:latin typeface="Calibri" panose="020F0502020204030204" pitchFamily="34" charset="0"/>
                <a:ea typeface="Calibri" panose="020F0502020204030204" pitchFamily="34" charset="0"/>
              </a:rPr>
            </a:br>
            <a:endParaRPr lang="en-US" dirty="0">
              <a:solidFill>
                <a:srgbClr val="222222"/>
              </a:solidFill>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b="1" dirty="0">
                <a:solidFill>
                  <a:srgbClr val="222222"/>
                </a:solidFill>
                <a:latin typeface="Calibri" panose="020F0502020204030204" pitchFamily="34" charset="0"/>
                <a:cs typeface="Calibri"/>
              </a:rPr>
              <a:t>Solution: </a:t>
            </a:r>
            <a:r>
              <a:rPr lang="en-US" dirty="0">
                <a:solidFill>
                  <a:srgbClr val="222222"/>
                </a:solidFill>
                <a:latin typeface="Calibri" panose="020F0502020204030204" pitchFamily="34" charset="0"/>
                <a:cs typeface="Calibri"/>
              </a:rPr>
              <a:t>Outside of Calgary / virtual roles, you can just put “Calgary, AB”, unless specified by the job application process.</a:t>
            </a:r>
            <a:endParaRPr lang="en-US" sz="2000" dirty="0">
              <a:solidFill>
                <a:srgbClr val="000000"/>
              </a:solidFill>
              <a:latin typeface="Franklin Gothic Medium Cond"/>
              <a:cs typeface="Calibri"/>
            </a:endParaRPr>
          </a:p>
          <a:p>
            <a:endParaRPr lang="en-US" sz="2000" dirty="0">
              <a:solidFill>
                <a:srgbClr val="000000"/>
              </a:solidFill>
              <a:latin typeface="Franklin Gothic Medium Cond"/>
              <a:cs typeface="Calibri"/>
            </a:endParaRPr>
          </a:p>
        </p:txBody>
      </p:sp>
    </p:spTree>
    <p:extLst>
      <p:ext uri="{BB962C8B-B14F-4D97-AF65-F5344CB8AC3E}">
        <p14:creationId xmlns:p14="http://schemas.microsoft.com/office/powerpoint/2010/main" val="2768558546"/>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pic>
        <p:nvPicPr>
          <p:cNvPr id="6" name="Picture 5" descr="A person and person looking at a tablet&#10;&#10;Description automatically generated">
            <a:extLst>
              <a:ext uri="{FF2B5EF4-FFF2-40B4-BE49-F238E27FC236}">
                <a16:creationId xmlns:a16="http://schemas.microsoft.com/office/drawing/2014/main" id="{669B2105-55A5-4702-07FE-1FC1B8EDF0B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83130" y="0"/>
            <a:ext cx="4608870" cy="6186219"/>
          </a:xfrm>
          <a:prstGeom prst="rect">
            <a:avLst/>
          </a:prstGeom>
        </p:spPr>
      </p:pic>
      <p:sp>
        <p:nvSpPr>
          <p:cNvPr id="3" name="TextBox 2">
            <a:extLst>
              <a:ext uri="{FF2B5EF4-FFF2-40B4-BE49-F238E27FC236}">
                <a16:creationId xmlns:a16="http://schemas.microsoft.com/office/drawing/2014/main" id="{2152407E-E5FA-CAED-DB54-45D8F8F719BA}"/>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0000"/>
                </a:solidFill>
                <a:latin typeface="Franklin Gothic Medium Cond"/>
                <a:cs typeface="Calibri"/>
              </a:rPr>
              <a:t>Mistake: Telling and not demonstrating</a:t>
            </a:r>
          </a:p>
        </p:txBody>
      </p:sp>
      <p:sp>
        <p:nvSpPr>
          <p:cNvPr id="8" name="Rectangle 7">
            <a:extLst>
              <a:ext uri="{FF2B5EF4-FFF2-40B4-BE49-F238E27FC236}">
                <a16:creationId xmlns:a16="http://schemas.microsoft.com/office/drawing/2014/main" id="{45E8BFD7-7788-5E4B-8587-CB69F1393ED2}"/>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681C13-5CC9-F2DA-04FD-FF78691F14A7}"/>
              </a:ext>
            </a:extLst>
          </p:cNvPr>
          <p:cNvSpPr txBox="1"/>
          <p:nvPr/>
        </p:nvSpPr>
        <p:spPr>
          <a:xfrm>
            <a:off x="0" y="1332112"/>
            <a:ext cx="6854142" cy="5139869"/>
          </a:xfrm>
          <a:prstGeom prst="rect">
            <a:avLst/>
          </a:prstGeom>
          <a:noFill/>
        </p:spPr>
        <p:txBody>
          <a:bodyPr wrap="square" lIns="91440" tIns="45720" rIns="91440" bIns="45720" anchor="t">
            <a:spAutoFit/>
          </a:bodyPr>
          <a:lstStyle/>
          <a:p>
            <a:endParaRPr lang="en-US" sz="2000" dirty="0">
              <a:solidFill>
                <a:srgbClr val="000000"/>
              </a:solidFill>
              <a:latin typeface="Franklin Gothic Medium Cond"/>
              <a:cs typeface="Calibri"/>
            </a:endParaRP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What does “proficient” vs. “intermediate” vs. “advanced” mean?</a:t>
            </a:r>
          </a:p>
          <a:p>
            <a:pPr marL="342900" indent="-342900">
              <a:buFont typeface="Arial" panose="020B0604020202020204" pitchFamily="34" charset="0"/>
              <a:buChar char="•"/>
            </a:pPr>
            <a:endParaRPr lang="en-US" sz="1800" dirty="0">
              <a:solidFill>
                <a:srgbClr val="222222"/>
              </a:solidFill>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If a first-year engineering student say they are a “</a:t>
            </a:r>
            <a:r>
              <a:rPr lang="en-US" dirty="0">
                <a:solidFill>
                  <a:srgbClr val="222222"/>
                </a:solidFill>
                <a:latin typeface="Calibri" panose="020F0502020204030204" pitchFamily="34" charset="0"/>
                <a:ea typeface="Calibri" panose="020F0502020204030204" pitchFamily="34" charset="0"/>
              </a:rPr>
              <a:t>master level</a:t>
            </a:r>
            <a:r>
              <a:rPr lang="en-US" sz="1800" dirty="0">
                <a:solidFill>
                  <a:srgbClr val="222222"/>
                </a:solidFill>
                <a:effectLst/>
                <a:latin typeface="Calibri" panose="020F0502020204030204" pitchFamily="34" charset="0"/>
                <a:ea typeface="Calibri" panose="020F0502020204030204" pitchFamily="34" charset="0"/>
              </a:rPr>
              <a:t> of events management” does that mean they’re better than someone who has been in events for a decade? </a:t>
            </a:r>
          </a:p>
          <a:p>
            <a:pPr marL="342900" indent="-342900">
              <a:buFont typeface="Arial" panose="020B0604020202020204" pitchFamily="34" charset="0"/>
              <a:buChar char="•"/>
            </a:pPr>
            <a:endParaRPr lang="en-US" sz="1800" dirty="0">
              <a:solidFill>
                <a:srgbClr val="222222"/>
              </a:solidFill>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sz="1800" dirty="0">
                <a:solidFill>
                  <a:srgbClr val="222222"/>
                </a:solidFill>
                <a:effectLst/>
                <a:latin typeface="Calibri" panose="020F0502020204030204" pitchFamily="34" charset="0"/>
                <a:ea typeface="Calibri" panose="020F0502020204030204" pitchFamily="34" charset="0"/>
              </a:rPr>
              <a:t>Inversely, i</a:t>
            </a:r>
            <a:r>
              <a:rPr lang="en-US" dirty="0">
                <a:solidFill>
                  <a:srgbClr val="222222"/>
                </a:solidFill>
                <a:latin typeface="Calibri" panose="020F0502020204030204" pitchFamily="34" charset="0"/>
                <a:ea typeface="Calibri" panose="020F0502020204030204" pitchFamily="34" charset="0"/>
              </a:rPr>
              <a:t>f an events management professional says they are a “master level of AutoCAD” does that mean they are better than Engineers with it?</a:t>
            </a:r>
          </a:p>
          <a:p>
            <a:pPr marL="342900" indent="-342900">
              <a:buFont typeface="Arial" panose="020B0604020202020204" pitchFamily="34" charset="0"/>
              <a:buChar char="•"/>
            </a:pPr>
            <a:endParaRPr lang="en-US" dirty="0">
              <a:solidFill>
                <a:srgbClr val="222222"/>
              </a:solidFill>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b="1" dirty="0">
                <a:solidFill>
                  <a:srgbClr val="222222"/>
                </a:solidFill>
                <a:latin typeface="Calibri" panose="020F0502020204030204" pitchFamily="34" charset="0"/>
                <a:ea typeface="Calibri" panose="020F0502020204030204" pitchFamily="34" charset="0"/>
              </a:rPr>
              <a:t>Solution: </a:t>
            </a:r>
            <a:r>
              <a:rPr lang="en-US" dirty="0">
                <a:solidFill>
                  <a:srgbClr val="222222"/>
                </a:solidFill>
                <a:latin typeface="Calibri" panose="020F0502020204030204" pitchFamily="34" charset="0"/>
                <a:ea typeface="Calibri" panose="020F0502020204030204" pitchFamily="34" charset="0"/>
              </a:rPr>
              <a:t>Demonstrate how you used these skill instead. </a:t>
            </a:r>
          </a:p>
          <a:p>
            <a:pPr marL="800100" lvl="1" indent="-342900">
              <a:buFont typeface="Arial" panose="020B0604020202020204" pitchFamily="34" charset="0"/>
              <a:buChar char="•"/>
            </a:pPr>
            <a:r>
              <a:rPr lang="en-US" dirty="0">
                <a:solidFill>
                  <a:srgbClr val="222222"/>
                </a:solidFill>
                <a:latin typeface="Calibri" panose="020F0502020204030204" pitchFamily="34" charset="0"/>
                <a:ea typeface="Calibri" panose="020F0502020204030204" pitchFamily="34" charset="0"/>
              </a:rPr>
              <a:t>Ex. “Using AutoCAD, designed and implemented a 3D-component that improved efficiency by 36% compared to previous models.”</a:t>
            </a:r>
          </a:p>
          <a:p>
            <a:pPr marL="800100" lvl="1" indent="-342900">
              <a:buFont typeface="Arial" panose="020B0604020202020204" pitchFamily="34" charset="0"/>
              <a:buChar char="•"/>
            </a:pPr>
            <a:r>
              <a:rPr lang="en-US" dirty="0">
                <a:solidFill>
                  <a:srgbClr val="222222"/>
                </a:solidFill>
                <a:latin typeface="Calibri" panose="020F0502020204030204" pitchFamily="34" charset="0"/>
                <a:ea typeface="Calibri" panose="020F0502020204030204" pitchFamily="34" charset="0"/>
              </a:rPr>
              <a:t>Ex. “Managed a HubSpot database of 15,000+ clients and increased quarterly sales by $100,000 on average.”</a:t>
            </a:r>
          </a:p>
          <a:p>
            <a:pPr marL="800100" lvl="1" indent="-342900">
              <a:buFont typeface="Arial" panose="020B0604020202020204" pitchFamily="34" charset="0"/>
              <a:buChar char="•"/>
            </a:pPr>
            <a:endParaRPr lang="en-US" sz="2000" dirty="0">
              <a:solidFill>
                <a:srgbClr val="000000"/>
              </a:solidFill>
              <a:latin typeface="Franklin Gothic Medium Cond"/>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0ADFF9E3-93C0-8470-2878-537A03C9ABA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2168084502"/>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0.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3.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4.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5.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6.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7.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8.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19.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3.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4.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5.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6.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7.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8.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ppt/theme/themeOverride9.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45285A5A735D54BBBFB66427FFD4B38" ma:contentTypeVersion="15" ma:contentTypeDescription="Create a new document." ma:contentTypeScope="" ma:versionID="6e2e52e0256509390b56fdf663f02ee5">
  <xsd:schema xmlns:xsd="http://www.w3.org/2001/XMLSchema" xmlns:xs="http://www.w3.org/2001/XMLSchema" xmlns:p="http://schemas.microsoft.com/office/2006/metadata/properties" xmlns:ns2="df4564d1-8504-4052-adba-e5c58547df1b" xmlns:ns3="31c0ed26-9eec-46e4-8ba9-c0144b6d70ce" targetNamespace="http://schemas.microsoft.com/office/2006/metadata/properties" ma:root="true" ma:fieldsID="516befd3c072c1b4d8ba2716d7d4588e" ns2:_="" ns3:_="">
    <xsd:import namespace="df4564d1-8504-4052-adba-e5c58547df1b"/>
    <xsd:import namespace="31c0ed26-9eec-46e4-8ba9-c0144b6d7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4564d1-8504-4052-adba-e5c58547df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3e00b639-429f-44ac-b9ca-c025edc3fdff"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1c0ed26-9eec-46e4-8ba9-c0144b6d70c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a8cb816e-65fa-43cb-9667-e8edc61e8d80}" ma:internalName="TaxCatchAll" ma:showField="CatchAllData" ma:web="31c0ed26-9eec-46e4-8ba9-c0144b6d70c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31c0ed26-9eec-46e4-8ba9-c0144b6d70ce">
      <UserInfo>
        <DisplayName>Kyle Matechuk</DisplayName>
        <AccountId>437</AccountId>
        <AccountType/>
      </UserInfo>
      <UserInfo>
        <DisplayName>Ayesha Rashid</DisplayName>
        <AccountId>470</AccountId>
        <AccountType/>
      </UserInfo>
    </SharedWithUsers>
    <lcf76f155ced4ddcb4097134ff3c332f xmlns="df4564d1-8504-4052-adba-e5c58547df1b">
      <Terms xmlns="http://schemas.microsoft.com/office/infopath/2007/PartnerControls"/>
    </lcf76f155ced4ddcb4097134ff3c332f>
    <TaxCatchAll xmlns="31c0ed26-9eec-46e4-8ba9-c0144b6d70ce" xsi:nil="true"/>
  </documentManagement>
</p:properties>
</file>

<file path=customXml/itemProps1.xml><?xml version="1.0" encoding="utf-8"?>
<ds:datastoreItem xmlns:ds="http://schemas.openxmlformats.org/officeDocument/2006/customXml" ds:itemID="{3CB0B24D-3AE5-4E98-B77C-B1FDA11682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4564d1-8504-4052-adba-e5c58547df1b"/>
    <ds:schemaRef ds:uri="31c0ed26-9eec-46e4-8ba9-c0144b6d70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27C0C2-9A31-490A-9E6C-5FA3132EA552}">
  <ds:schemaRefs>
    <ds:schemaRef ds:uri="http://schemas.microsoft.com/sharepoint/v3/contenttype/forms"/>
  </ds:schemaRefs>
</ds:datastoreItem>
</file>

<file path=customXml/itemProps3.xml><?xml version="1.0" encoding="utf-8"?>
<ds:datastoreItem xmlns:ds="http://schemas.openxmlformats.org/officeDocument/2006/customXml" ds:itemID="{485BB0BB-615E-45E4-B67E-5B801212D37B}">
  <ds:schemaRefs>
    <ds:schemaRef ds:uri="http://purl.org/dc/elements/1.1/"/>
    <ds:schemaRef ds:uri="http://schemas.openxmlformats.org/package/2006/metadata/core-properties"/>
    <ds:schemaRef ds:uri="df4564d1-8504-4052-adba-e5c58547df1b"/>
    <ds:schemaRef ds:uri="http://schemas.microsoft.com/office/2006/metadata/properties"/>
    <ds:schemaRef ds:uri="http://schemas.microsoft.com/office/2006/documentManagement/types"/>
    <ds:schemaRef ds:uri="http://schemas.microsoft.com/office/infopath/2007/PartnerControls"/>
    <ds:schemaRef ds:uri="http://purl.org/dc/terms/"/>
    <ds:schemaRef ds:uri="http://www.w3.org/XML/1998/namespace"/>
    <ds:schemaRef ds:uri="31c0ed26-9eec-46e4-8ba9-c0144b6d70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78</TotalTime>
  <Words>2516</Words>
  <Application>Microsoft Office PowerPoint</Application>
  <PresentationFormat>Widescreen</PresentationFormat>
  <Paragraphs>219</Paragraphs>
  <Slides>23</Slides>
  <Notes>17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23</vt:i4>
      </vt:variant>
    </vt:vector>
  </HeadingPairs>
  <TitlesOfParts>
    <vt:vector size="34" baseType="lpstr">
      <vt:lpstr>Arial</vt:lpstr>
      <vt:lpstr>Calibri</vt:lpstr>
      <vt:lpstr>Calibri Light</vt:lpstr>
      <vt:lpstr>Franklin Gothic Demi Cond</vt:lpstr>
      <vt:lpstr>Franklin Gothic Medium</vt:lpstr>
      <vt:lpstr>Franklin Gothic Medium Cond</vt:lpstr>
      <vt:lpstr>Symbol</vt:lpstr>
      <vt:lpstr>Times New Roman</vt:lpstr>
      <vt:lpstr>Verdana</vt:lpstr>
      <vt:lpstr>Office Theme</vt:lpstr>
      <vt:lpstr>1_Office Theme</vt:lpstr>
      <vt:lpstr>Power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Tina Song</dc:creator>
  <cp:lastModifiedBy>Lucas Maliniak</cp:lastModifiedBy>
  <cp:revision>4</cp:revision>
  <dcterms:created xsi:type="dcterms:W3CDTF">2023-04-19T16:24:26Z</dcterms:created>
  <dcterms:modified xsi:type="dcterms:W3CDTF">2024-02-20T15:51:39Z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0x010100C45285A5A735D54BBBFB66427FFD4B38</vt:lpwstr>
  </property>
  <property fmtid="{D5CDD505-2E9C-101B-9397-08002B2CF9AE}" pid="3" name="MediaServiceImageTags">
    <vt:lpwstr/>
  </property>
</Properties>
</file>